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36"/>
  </p:notesMasterIdLst>
  <p:sldIdLst>
    <p:sldId id="258" r:id="rId2"/>
    <p:sldId id="302" r:id="rId3"/>
    <p:sldId id="278" r:id="rId4"/>
    <p:sldId id="257" r:id="rId5"/>
    <p:sldId id="303" r:id="rId6"/>
    <p:sldId id="264" r:id="rId7"/>
    <p:sldId id="341" r:id="rId8"/>
    <p:sldId id="304" r:id="rId9"/>
    <p:sldId id="314" r:id="rId10"/>
    <p:sldId id="305" r:id="rId11"/>
    <p:sldId id="313" r:id="rId12"/>
    <p:sldId id="317" r:id="rId13"/>
    <p:sldId id="312" r:id="rId14"/>
    <p:sldId id="316" r:id="rId15"/>
    <p:sldId id="315" r:id="rId16"/>
    <p:sldId id="281" r:id="rId17"/>
    <p:sldId id="318" r:id="rId18"/>
    <p:sldId id="319" r:id="rId19"/>
    <p:sldId id="320" r:id="rId20"/>
    <p:sldId id="322" r:id="rId21"/>
    <p:sldId id="321" r:id="rId22"/>
    <p:sldId id="293" r:id="rId23"/>
    <p:sldId id="342" r:id="rId24"/>
    <p:sldId id="344" r:id="rId25"/>
    <p:sldId id="343" r:id="rId26"/>
    <p:sldId id="345" r:id="rId27"/>
    <p:sldId id="346" r:id="rId28"/>
    <p:sldId id="347" r:id="rId29"/>
    <p:sldId id="348" r:id="rId30"/>
    <p:sldId id="349" r:id="rId31"/>
    <p:sldId id="355" r:id="rId32"/>
    <p:sldId id="354" r:id="rId33"/>
    <p:sldId id="350" r:id="rId34"/>
    <p:sldId id="35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80"/>
    <p:restoredTop sz="96327"/>
  </p:normalViewPr>
  <p:slideViewPr>
    <p:cSldViewPr snapToGrid="0" snapToObjects="1">
      <p:cViewPr varScale="1">
        <p:scale>
          <a:sx n="150" d="100"/>
          <a:sy n="150" d="100"/>
        </p:scale>
        <p:origin x="160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2325B-9EBC-4441-9443-FFC0B2EA40BC}" type="datetimeFigureOut">
              <a:rPr lang="en-US" smtClean="0"/>
              <a:t>5/12/23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D95E14-E938-DB4D-87BE-D719A4F4C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20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04"/>
          <p:cNvSpPr>
            <a:spLocks noChangeArrowheads="1"/>
          </p:cNvSpPr>
          <p:nvPr/>
        </p:nvSpPr>
        <p:spPr bwMode="gray">
          <a:xfrm flipH="1">
            <a:off x="-3101345" y="5619201"/>
            <a:ext cx="3018793" cy="30742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NAME OF PRESENTER (ONE LINE)</a:t>
            </a:r>
          </a:p>
        </p:txBody>
      </p:sp>
      <p:sp>
        <p:nvSpPr>
          <p:cNvPr id="110" name="Rectangle 104"/>
          <p:cNvSpPr>
            <a:spLocks noChangeArrowheads="1"/>
          </p:cNvSpPr>
          <p:nvPr/>
        </p:nvSpPr>
        <p:spPr bwMode="gray">
          <a:xfrm flipH="1">
            <a:off x="-3101344" y="4680749"/>
            <a:ext cx="3018790" cy="729451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SUBTITLE HERE NOT MORE THAN 2 LINES OF TEXT</a:t>
            </a:r>
          </a:p>
        </p:txBody>
      </p:sp>
      <p:sp>
        <p:nvSpPr>
          <p:cNvPr id="38" name="Rectangle 104"/>
          <p:cNvSpPr>
            <a:spLocks noChangeArrowheads="1"/>
          </p:cNvSpPr>
          <p:nvPr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4962" y="333375"/>
            <a:ext cx="11522076" cy="6191250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dirty="0" err="1">
              <a:solidFill>
                <a:schemeClr val="tx1"/>
              </a:solidFill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995362" y="3329637"/>
            <a:ext cx="10537826" cy="1227573"/>
          </a:xfrm>
        </p:spPr>
        <p:txBody>
          <a:bodyPr anchor="b" anchorCtr="0">
            <a:noAutofit/>
          </a:bodyPr>
          <a:lstStyle>
            <a:lvl1pPr algn="l">
              <a:lnSpc>
                <a:spcPts val="4600"/>
              </a:lnSpc>
              <a:defRPr sz="56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 style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995362" y="4680750"/>
            <a:ext cx="10537826" cy="729450"/>
          </a:xfrm>
        </p:spPr>
        <p:txBody>
          <a:bodyPr>
            <a:noAutofit/>
          </a:bodyPr>
          <a:lstStyle>
            <a:lvl1pPr>
              <a:lnSpc>
                <a:spcPts val="2300"/>
              </a:lnSpc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Subtitle text styles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995362" y="5901351"/>
            <a:ext cx="10537825" cy="275612"/>
          </a:xfrm>
        </p:spPr>
        <p:txBody>
          <a:bodyPr tIns="0" bIns="0" anchor="b"/>
          <a:lstStyle>
            <a:lvl1pPr marL="0" indent="0" algn="l">
              <a:lnSpc>
                <a:spcPct val="100000"/>
              </a:lnSpc>
              <a:buNone/>
              <a:defRPr sz="1500">
                <a:solidFill>
                  <a:schemeClr val="bg1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994275" y="1309688"/>
            <a:ext cx="2975834" cy="1256727"/>
            <a:chOff x="12638090" y="1376363"/>
            <a:chExt cx="3984627" cy="1682751"/>
          </a:xfrm>
          <a:solidFill>
            <a:schemeClr val="bg1"/>
          </a:solidFill>
        </p:grpSpPr>
        <p:sp>
          <p:nvSpPr>
            <p:cNvPr id="61" name="Freeform 5"/>
            <p:cNvSpPr>
              <a:spLocks/>
            </p:cNvSpPr>
            <p:nvPr/>
          </p:nvSpPr>
          <p:spPr bwMode="auto">
            <a:xfrm>
              <a:off x="12638090" y="1376363"/>
              <a:ext cx="1346201" cy="1628775"/>
            </a:xfrm>
            <a:custGeom>
              <a:avLst/>
              <a:gdLst>
                <a:gd name="T0" fmla="*/ 358 w 423"/>
                <a:gd name="T1" fmla="*/ 55 h 509"/>
                <a:gd name="T2" fmla="*/ 209 w 423"/>
                <a:gd name="T3" fmla="*/ 0 h 509"/>
                <a:gd name="T4" fmla="*/ 61 w 423"/>
                <a:gd name="T5" fmla="*/ 61 h 509"/>
                <a:gd name="T6" fmla="*/ 0 w 423"/>
                <a:gd name="T7" fmla="*/ 206 h 509"/>
                <a:gd name="T8" fmla="*/ 141 w 423"/>
                <a:gd name="T9" fmla="*/ 398 h 509"/>
                <a:gd name="T10" fmla="*/ 184 w 423"/>
                <a:gd name="T11" fmla="*/ 330 h 509"/>
                <a:gd name="T12" fmla="*/ 79 w 423"/>
                <a:gd name="T13" fmla="*/ 205 h 509"/>
                <a:gd name="T14" fmla="*/ 210 w 423"/>
                <a:gd name="T15" fmla="*/ 76 h 509"/>
                <a:gd name="T16" fmla="*/ 344 w 423"/>
                <a:gd name="T17" fmla="*/ 202 h 509"/>
                <a:gd name="T18" fmla="*/ 310 w 423"/>
                <a:gd name="T19" fmla="*/ 299 h 509"/>
                <a:gd name="T20" fmla="*/ 310 w 423"/>
                <a:gd name="T21" fmla="*/ 299 h 509"/>
                <a:gd name="T22" fmla="*/ 310 w 423"/>
                <a:gd name="T23" fmla="*/ 300 h 509"/>
                <a:gd name="T24" fmla="*/ 168 w 423"/>
                <a:gd name="T25" fmla="*/ 509 h 509"/>
                <a:gd name="T26" fmla="*/ 241 w 423"/>
                <a:gd name="T27" fmla="*/ 509 h 509"/>
                <a:gd name="T28" fmla="*/ 274 w 423"/>
                <a:gd name="T29" fmla="*/ 491 h 509"/>
                <a:gd name="T30" fmla="*/ 352 w 423"/>
                <a:gd name="T31" fmla="*/ 366 h 509"/>
                <a:gd name="T32" fmla="*/ 366 w 423"/>
                <a:gd name="T33" fmla="*/ 343 h 509"/>
                <a:gd name="T34" fmla="*/ 423 w 423"/>
                <a:gd name="T35" fmla="*/ 200 h 509"/>
                <a:gd name="T36" fmla="*/ 358 w 423"/>
                <a:gd name="T37" fmla="*/ 5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3" h="509">
                  <a:moveTo>
                    <a:pt x="358" y="55"/>
                  </a:moveTo>
                  <a:cubicBezTo>
                    <a:pt x="318" y="20"/>
                    <a:pt x="264" y="0"/>
                    <a:pt x="209" y="0"/>
                  </a:cubicBezTo>
                  <a:cubicBezTo>
                    <a:pt x="153" y="0"/>
                    <a:pt x="101" y="22"/>
                    <a:pt x="61" y="61"/>
                  </a:cubicBezTo>
                  <a:cubicBezTo>
                    <a:pt x="22" y="100"/>
                    <a:pt x="0" y="152"/>
                    <a:pt x="0" y="206"/>
                  </a:cubicBezTo>
                  <a:cubicBezTo>
                    <a:pt x="0" y="296"/>
                    <a:pt x="56" y="372"/>
                    <a:pt x="141" y="398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24" y="319"/>
                    <a:pt x="79" y="268"/>
                    <a:pt x="79" y="205"/>
                  </a:cubicBezTo>
                  <a:cubicBezTo>
                    <a:pt x="79" y="134"/>
                    <a:pt x="138" y="76"/>
                    <a:pt x="210" y="76"/>
                  </a:cubicBezTo>
                  <a:cubicBezTo>
                    <a:pt x="276" y="76"/>
                    <a:pt x="344" y="123"/>
                    <a:pt x="344" y="202"/>
                  </a:cubicBezTo>
                  <a:cubicBezTo>
                    <a:pt x="344" y="239"/>
                    <a:pt x="327" y="271"/>
                    <a:pt x="310" y="299"/>
                  </a:cubicBezTo>
                  <a:cubicBezTo>
                    <a:pt x="310" y="299"/>
                    <a:pt x="310" y="299"/>
                    <a:pt x="310" y="299"/>
                  </a:cubicBezTo>
                  <a:cubicBezTo>
                    <a:pt x="310" y="300"/>
                    <a:pt x="310" y="300"/>
                    <a:pt x="310" y="300"/>
                  </a:cubicBezTo>
                  <a:cubicBezTo>
                    <a:pt x="168" y="509"/>
                    <a:pt x="168" y="509"/>
                    <a:pt x="168" y="509"/>
                  </a:cubicBezTo>
                  <a:cubicBezTo>
                    <a:pt x="241" y="509"/>
                    <a:pt x="241" y="509"/>
                    <a:pt x="241" y="509"/>
                  </a:cubicBezTo>
                  <a:cubicBezTo>
                    <a:pt x="255" y="509"/>
                    <a:pt x="267" y="502"/>
                    <a:pt x="274" y="491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6" y="358"/>
                    <a:pt x="361" y="350"/>
                    <a:pt x="366" y="343"/>
                  </a:cubicBezTo>
                  <a:cubicBezTo>
                    <a:pt x="394" y="297"/>
                    <a:pt x="423" y="249"/>
                    <a:pt x="423" y="200"/>
                  </a:cubicBezTo>
                  <a:cubicBezTo>
                    <a:pt x="423" y="127"/>
                    <a:pt x="388" y="81"/>
                    <a:pt x="358" y="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2" name="Oval 61"/>
            <p:cNvSpPr>
              <a:spLocks noChangeArrowheads="1"/>
            </p:cNvSpPr>
            <p:nvPr/>
          </p:nvSpPr>
          <p:spPr bwMode="auto">
            <a:xfrm>
              <a:off x="13134978" y="1836738"/>
              <a:ext cx="352425" cy="3556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3" name="Rectangle 62"/>
            <p:cNvSpPr>
              <a:spLocks noChangeArrowheads="1"/>
            </p:cNvSpPr>
            <p:nvPr/>
          </p:nvSpPr>
          <p:spPr bwMode="auto">
            <a:xfrm>
              <a:off x="14266866" y="1590676"/>
              <a:ext cx="134938" cy="5349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4" name="Freeform 8"/>
            <p:cNvSpPr>
              <a:spLocks noEditPoints="1"/>
            </p:cNvSpPr>
            <p:nvPr/>
          </p:nvSpPr>
          <p:spPr bwMode="auto">
            <a:xfrm>
              <a:off x="14468478" y="1693863"/>
              <a:ext cx="444500" cy="444500"/>
            </a:xfrm>
            <a:custGeom>
              <a:avLst/>
              <a:gdLst>
                <a:gd name="T0" fmla="*/ 101 w 140"/>
                <a:gd name="T1" fmla="*/ 52 h 139"/>
                <a:gd name="T2" fmla="*/ 93 w 140"/>
                <a:gd name="T3" fmla="*/ 37 h 139"/>
                <a:gd name="T4" fmla="*/ 73 w 140"/>
                <a:gd name="T5" fmla="*/ 29 h 139"/>
                <a:gd name="T6" fmla="*/ 52 w 140"/>
                <a:gd name="T7" fmla="*/ 38 h 139"/>
                <a:gd name="T8" fmla="*/ 44 w 140"/>
                <a:gd name="T9" fmla="*/ 52 h 139"/>
                <a:gd name="T10" fmla="*/ 101 w 140"/>
                <a:gd name="T11" fmla="*/ 52 h 139"/>
                <a:gd name="T12" fmla="*/ 140 w 140"/>
                <a:gd name="T13" fmla="*/ 77 h 139"/>
                <a:gd name="T14" fmla="*/ 43 w 140"/>
                <a:gd name="T15" fmla="*/ 77 h 139"/>
                <a:gd name="T16" fmla="*/ 51 w 140"/>
                <a:gd name="T17" fmla="*/ 99 h 139"/>
                <a:gd name="T18" fmla="*/ 72 w 140"/>
                <a:gd name="T19" fmla="*/ 107 h 139"/>
                <a:gd name="T20" fmla="*/ 89 w 140"/>
                <a:gd name="T21" fmla="*/ 103 h 139"/>
                <a:gd name="T22" fmla="*/ 98 w 140"/>
                <a:gd name="T23" fmla="*/ 93 h 139"/>
                <a:gd name="T24" fmla="*/ 138 w 140"/>
                <a:gd name="T25" fmla="*/ 97 h 139"/>
                <a:gd name="T26" fmla="*/ 113 w 140"/>
                <a:gd name="T27" fmla="*/ 129 h 139"/>
                <a:gd name="T28" fmla="*/ 72 w 140"/>
                <a:gd name="T29" fmla="*/ 139 h 139"/>
                <a:gd name="T30" fmla="*/ 20 w 140"/>
                <a:gd name="T31" fmla="*/ 120 h 139"/>
                <a:gd name="T32" fmla="*/ 0 w 140"/>
                <a:gd name="T33" fmla="*/ 70 h 139"/>
                <a:gd name="T34" fmla="*/ 20 w 140"/>
                <a:gd name="T35" fmla="*/ 19 h 139"/>
                <a:gd name="T36" fmla="*/ 70 w 140"/>
                <a:gd name="T37" fmla="*/ 0 h 139"/>
                <a:gd name="T38" fmla="*/ 122 w 140"/>
                <a:gd name="T39" fmla="*/ 20 h 139"/>
                <a:gd name="T40" fmla="*/ 140 w 140"/>
                <a:gd name="T41" fmla="*/ 73 h 139"/>
                <a:gd name="T42" fmla="*/ 140 w 140"/>
                <a:gd name="T43" fmla="*/ 77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0" h="139">
                  <a:moveTo>
                    <a:pt x="101" y="52"/>
                  </a:moveTo>
                  <a:cubicBezTo>
                    <a:pt x="101" y="51"/>
                    <a:pt x="99" y="43"/>
                    <a:pt x="93" y="37"/>
                  </a:cubicBezTo>
                  <a:cubicBezTo>
                    <a:pt x="88" y="32"/>
                    <a:pt x="81" y="29"/>
                    <a:pt x="73" y="29"/>
                  </a:cubicBezTo>
                  <a:cubicBezTo>
                    <a:pt x="62" y="29"/>
                    <a:pt x="56" y="34"/>
                    <a:pt x="52" y="38"/>
                  </a:cubicBezTo>
                  <a:cubicBezTo>
                    <a:pt x="48" y="41"/>
                    <a:pt x="46" y="46"/>
                    <a:pt x="44" y="52"/>
                  </a:cubicBezTo>
                  <a:lnTo>
                    <a:pt x="101" y="52"/>
                  </a:lnTo>
                  <a:close/>
                  <a:moveTo>
                    <a:pt x="140" y="77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43" y="84"/>
                    <a:pt x="46" y="93"/>
                    <a:pt x="51" y="99"/>
                  </a:cubicBezTo>
                  <a:cubicBezTo>
                    <a:pt x="57" y="106"/>
                    <a:pt x="66" y="107"/>
                    <a:pt x="72" y="107"/>
                  </a:cubicBezTo>
                  <a:cubicBezTo>
                    <a:pt x="78" y="107"/>
                    <a:pt x="85" y="106"/>
                    <a:pt x="89" y="103"/>
                  </a:cubicBezTo>
                  <a:cubicBezTo>
                    <a:pt x="90" y="103"/>
                    <a:pt x="95" y="100"/>
                    <a:pt x="98" y="93"/>
                  </a:cubicBezTo>
                  <a:cubicBezTo>
                    <a:pt x="138" y="97"/>
                    <a:pt x="138" y="97"/>
                    <a:pt x="138" y="97"/>
                  </a:cubicBezTo>
                  <a:cubicBezTo>
                    <a:pt x="132" y="115"/>
                    <a:pt x="120" y="125"/>
                    <a:pt x="113" y="129"/>
                  </a:cubicBezTo>
                  <a:cubicBezTo>
                    <a:pt x="100" y="137"/>
                    <a:pt x="86" y="139"/>
                    <a:pt x="72" y="139"/>
                  </a:cubicBezTo>
                  <a:cubicBezTo>
                    <a:pt x="52" y="139"/>
                    <a:pt x="35" y="136"/>
                    <a:pt x="20" y="120"/>
                  </a:cubicBezTo>
                  <a:cubicBezTo>
                    <a:pt x="9" y="109"/>
                    <a:pt x="0" y="92"/>
                    <a:pt x="0" y="70"/>
                  </a:cubicBezTo>
                  <a:cubicBezTo>
                    <a:pt x="0" y="52"/>
                    <a:pt x="7" y="32"/>
                    <a:pt x="20" y="19"/>
                  </a:cubicBezTo>
                  <a:cubicBezTo>
                    <a:pt x="36" y="3"/>
                    <a:pt x="55" y="0"/>
                    <a:pt x="70" y="0"/>
                  </a:cubicBezTo>
                  <a:cubicBezTo>
                    <a:pt x="85" y="0"/>
                    <a:pt x="106" y="3"/>
                    <a:pt x="122" y="20"/>
                  </a:cubicBezTo>
                  <a:cubicBezTo>
                    <a:pt x="137" y="36"/>
                    <a:pt x="140" y="57"/>
                    <a:pt x="140" y="73"/>
                  </a:cubicBezTo>
                  <a:lnTo>
                    <a:pt x="14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14928854" y="1709738"/>
              <a:ext cx="503238" cy="415925"/>
            </a:xfrm>
            <a:custGeom>
              <a:avLst/>
              <a:gdLst>
                <a:gd name="T0" fmla="*/ 93 w 317"/>
                <a:gd name="T1" fmla="*/ 0 h 262"/>
                <a:gd name="T2" fmla="*/ 159 w 317"/>
                <a:gd name="T3" fmla="*/ 139 h 262"/>
                <a:gd name="T4" fmla="*/ 225 w 317"/>
                <a:gd name="T5" fmla="*/ 0 h 262"/>
                <a:gd name="T6" fmla="*/ 317 w 317"/>
                <a:gd name="T7" fmla="*/ 0 h 262"/>
                <a:gd name="T8" fmla="*/ 185 w 317"/>
                <a:gd name="T9" fmla="*/ 262 h 262"/>
                <a:gd name="T10" fmla="*/ 133 w 317"/>
                <a:gd name="T11" fmla="*/ 262 h 262"/>
                <a:gd name="T12" fmla="*/ 0 w 317"/>
                <a:gd name="T13" fmla="*/ 0 h 262"/>
                <a:gd name="T14" fmla="*/ 93 w 317"/>
                <a:gd name="T1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7" h="262">
                  <a:moveTo>
                    <a:pt x="93" y="0"/>
                  </a:moveTo>
                  <a:lnTo>
                    <a:pt x="159" y="139"/>
                  </a:lnTo>
                  <a:lnTo>
                    <a:pt x="225" y="0"/>
                  </a:lnTo>
                  <a:lnTo>
                    <a:pt x="317" y="0"/>
                  </a:lnTo>
                  <a:lnTo>
                    <a:pt x="185" y="262"/>
                  </a:lnTo>
                  <a:lnTo>
                    <a:pt x="133" y="262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15476541" y="1709738"/>
              <a:ext cx="133350" cy="415925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7 h 130"/>
                <a:gd name="T4" fmla="*/ 9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7"/>
                    <a:pt x="42" y="97"/>
                    <a:pt x="42" y="97"/>
                  </a:cubicBezTo>
                  <a:cubicBezTo>
                    <a:pt x="42" y="115"/>
                    <a:pt x="27" y="130"/>
                    <a:pt x="9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14263691" y="2220913"/>
              <a:ext cx="420688" cy="42545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14779629" y="2230438"/>
              <a:ext cx="133350" cy="415925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8 h 130"/>
                <a:gd name="T4" fmla="*/ 10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8"/>
                    <a:pt x="42" y="98"/>
                    <a:pt x="42" y="98"/>
                  </a:cubicBezTo>
                  <a:cubicBezTo>
                    <a:pt x="42" y="116"/>
                    <a:pt x="27" y="130"/>
                    <a:pt x="10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9" name="Freeform 13"/>
            <p:cNvSpPr>
              <a:spLocks/>
            </p:cNvSpPr>
            <p:nvPr/>
          </p:nvSpPr>
          <p:spPr bwMode="auto">
            <a:xfrm>
              <a:off x="15009816" y="2220913"/>
              <a:ext cx="419100" cy="42545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0" name="Freeform 14"/>
            <p:cNvSpPr>
              <a:spLocks noEditPoints="1"/>
            </p:cNvSpPr>
            <p:nvPr/>
          </p:nvSpPr>
          <p:spPr bwMode="auto">
            <a:xfrm>
              <a:off x="15495591" y="2217738"/>
              <a:ext cx="442913" cy="441325"/>
            </a:xfrm>
            <a:custGeom>
              <a:avLst/>
              <a:gdLst>
                <a:gd name="T0" fmla="*/ 101 w 139"/>
                <a:gd name="T1" fmla="*/ 51 h 138"/>
                <a:gd name="T2" fmla="*/ 92 w 139"/>
                <a:gd name="T3" fmla="*/ 36 h 138"/>
                <a:gd name="T4" fmla="*/ 72 w 139"/>
                <a:gd name="T5" fmla="*/ 29 h 138"/>
                <a:gd name="T6" fmla="*/ 51 w 139"/>
                <a:gd name="T7" fmla="*/ 37 h 138"/>
                <a:gd name="T8" fmla="*/ 44 w 139"/>
                <a:gd name="T9" fmla="*/ 51 h 138"/>
                <a:gd name="T10" fmla="*/ 101 w 139"/>
                <a:gd name="T11" fmla="*/ 51 h 138"/>
                <a:gd name="T12" fmla="*/ 139 w 139"/>
                <a:gd name="T13" fmla="*/ 76 h 138"/>
                <a:gd name="T14" fmla="*/ 42 w 139"/>
                <a:gd name="T15" fmla="*/ 76 h 138"/>
                <a:gd name="T16" fmla="*/ 50 w 139"/>
                <a:gd name="T17" fmla="*/ 99 h 138"/>
                <a:gd name="T18" fmla="*/ 72 w 139"/>
                <a:gd name="T19" fmla="*/ 107 h 138"/>
                <a:gd name="T20" fmla="*/ 89 w 139"/>
                <a:gd name="T21" fmla="*/ 103 h 138"/>
                <a:gd name="T22" fmla="*/ 98 w 139"/>
                <a:gd name="T23" fmla="*/ 92 h 138"/>
                <a:gd name="T24" fmla="*/ 137 w 139"/>
                <a:gd name="T25" fmla="*/ 96 h 138"/>
                <a:gd name="T26" fmla="*/ 112 w 139"/>
                <a:gd name="T27" fmla="*/ 129 h 138"/>
                <a:gd name="T28" fmla="*/ 71 w 139"/>
                <a:gd name="T29" fmla="*/ 138 h 138"/>
                <a:gd name="T30" fmla="*/ 19 w 139"/>
                <a:gd name="T31" fmla="*/ 120 h 138"/>
                <a:gd name="T32" fmla="*/ 0 w 139"/>
                <a:gd name="T33" fmla="*/ 70 h 138"/>
                <a:gd name="T34" fmla="*/ 20 w 139"/>
                <a:gd name="T35" fmla="*/ 18 h 138"/>
                <a:gd name="T36" fmla="*/ 69 w 139"/>
                <a:gd name="T37" fmla="*/ 0 h 138"/>
                <a:gd name="T38" fmla="*/ 121 w 139"/>
                <a:gd name="T39" fmla="*/ 19 h 138"/>
                <a:gd name="T40" fmla="*/ 139 w 139"/>
                <a:gd name="T41" fmla="*/ 72 h 138"/>
                <a:gd name="T42" fmla="*/ 139 w 139"/>
                <a:gd name="T43" fmla="*/ 7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9" h="138">
                  <a:moveTo>
                    <a:pt x="101" y="51"/>
                  </a:moveTo>
                  <a:cubicBezTo>
                    <a:pt x="100" y="50"/>
                    <a:pt x="98" y="42"/>
                    <a:pt x="92" y="36"/>
                  </a:cubicBezTo>
                  <a:cubicBezTo>
                    <a:pt x="87" y="32"/>
                    <a:pt x="81" y="29"/>
                    <a:pt x="72" y="29"/>
                  </a:cubicBezTo>
                  <a:cubicBezTo>
                    <a:pt x="61" y="29"/>
                    <a:pt x="55" y="33"/>
                    <a:pt x="51" y="37"/>
                  </a:cubicBezTo>
                  <a:cubicBezTo>
                    <a:pt x="48" y="41"/>
                    <a:pt x="45" y="45"/>
                    <a:pt x="44" y="51"/>
                  </a:cubicBezTo>
                  <a:lnTo>
                    <a:pt x="101" y="51"/>
                  </a:lnTo>
                  <a:close/>
                  <a:moveTo>
                    <a:pt x="139" y="76"/>
                  </a:moveTo>
                  <a:cubicBezTo>
                    <a:pt x="42" y="76"/>
                    <a:pt x="42" y="76"/>
                    <a:pt x="42" y="76"/>
                  </a:cubicBezTo>
                  <a:cubicBezTo>
                    <a:pt x="42" y="83"/>
                    <a:pt x="45" y="93"/>
                    <a:pt x="50" y="99"/>
                  </a:cubicBezTo>
                  <a:cubicBezTo>
                    <a:pt x="57" y="106"/>
                    <a:pt x="65" y="107"/>
                    <a:pt x="72" y="107"/>
                  </a:cubicBezTo>
                  <a:cubicBezTo>
                    <a:pt x="78" y="107"/>
                    <a:pt x="84" y="106"/>
                    <a:pt x="89" y="103"/>
                  </a:cubicBezTo>
                  <a:cubicBezTo>
                    <a:pt x="89" y="103"/>
                    <a:pt x="94" y="99"/>
                    <a:pt x="98" y="92"/>
                  </a:cubicBezTo>
                  <a:cubicBezTo>
                    <a:pt x="137" y="96"/>
                    <a:pt x="137" y="96"/>
                    <a:pt x="137" y="96"/>
                  </a:cubicBezTo>
                  <a:cubicBezTo>
                    <a:pt x="131" y="115"/>
                    <a:pt x="120" y="124"/>
                    <a:pt x="112" y="129"/>
                  </a:cubicBezTo>
                  <a:cubicBezTo>
                    <a:pt x="100" y="136"/>
                    <a:pt x="86" y="138"/>
                    <a:pt x="71" y="138"/>
                  </a:cubicBezTo>
                  <a:cubicBezTo>
                    <a:pt x="52" y="138"/>
                    <a:pt x="34" y="135"/>
                    <a:pt x="19" y="120"/>
                  </a:cubicBezTo>
                  <a:cubicBezTo>
                    <a:pt x="8" y="108"/>
                    <a:pt x="0" y="91"/>
                    <a:pt x="0" y="70"/>
                  </a:cubicBezTo>
                  <a:cubicBezTo>
                    <a:pt x="0" y="51"/>
                    <a:pt x="6" y="32"/>
                    <a:pt x="20" y="18"/>
                  </a:cubicBezTo>
                  <a:cubicBezTo>
                    <a:pt x="35" y="3"/>
                    <a:pt x="55" y="0"/>
                    <a:pt x="69" y="0"/>
                  </a:cubicBezTo>
                  <a:cubicBezTo>
                    <a:pt x="84" y="0"/>
                    <a:pt x="105" y="2"/>
                    <a:pt x="121" y="19"/>
                  </a:cubicBezTo>
                  <a:cubicBezTo>
                    <a:pt x="136" y="36"/>
                    <a:pt x="139" y="56"/>
                    <a:pt x="139" y="72"/>
                  </a:cubicBezTo>
                  <a:lnTo>
                    <a:pt x="139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1" name="Freeform 15"/>
            <p:cNvSpPr>
              <a:spLocks/>
            </p:cNvSpPr>
            <p:nvPr/>
          </p:nvSpPr>
          <p:spPr bwMode="auto">
            <a:xfrm>
              <a:off x="14270041" y="2822576"/>
              <a:ext cx="147638" cy="182563"/>
            </a:xfrm>
            <a:custGeom>
              <a:avLst/>
              <a:gdLst>
                <a:gd name="T0" fmla="*/ 93 w 93"/>
                <a:gd name="T1" fmla="*/ 0 h 115"/>
                <a:gd name="T2" fmla="*/ 93 w 93"/>
                <a:gd name="T3" fmla="*/ 14 h 115"/>
                <a:gd name="T4" fmla="*/ 55 w 93"/>
                <a:gd name="T5" fmla="*/ 14 h 115"/>
                <a:gd name="T6" fmla="*/ 55 w 93"/>
                <a:gd name="T7" fmla="*/ 115 h 115"/>
                <a:gd name="T8" fmla="*/ 39 w 93"/>
                <a:gd name="T9" fmla="*/ 115 h 115"/>
                <a:gd name="T10" fmla="*/ 39 w 93"/>
                <a:gd name="T11" fmla="*/ 14 h 115"/>
                <a:gd name="T12" fmla="*/ 0 w 93"/>
                <a:gd name="T13" fmla="*/ 14 h 115"/>
                <a:gd name="T14" fmla="*/ 0 w 93"/>
                <a:gd name="T15" fmla="*/ 0 h 115"/>
                <a:gd name="T16" fmla="*/ 93 w 93"/>
                <a:gd name="T1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15">
                  <a:moveTo>
                    <a:pt x="93" y="0"/>
                  </a:moveTo>
                  <a:lnTo>
                    <a:pt x="93" y="14"/>
                  </a:lnTo>
                  <a:lnTo>
                    <a:pt x="55" y="14"/>
                  </a:lnTo>
                  <a:lnTo>
                    <a:pt x="55" y="115"/>
                  </a:lnTo>
                  <a:lnTo>
                    <a:pt x="39" y="115"/>
                  </a:lnTo>
                  <a:lnTo>
                    <a:pt x="39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2" name="Freeform 16"/>
            <p:cNvSpPr>
              <a:spLocks noEditPoints="1"/>
            </p:cNvSpPr>
            <p:nvPr/>
          </p:nvSpPr>
          <p:spPr bwMode="auto">
            <a:xfrm>
              <a:off x="14404978" y="2867026"/>
              <a:ext cx="117475" cy="141288"/>
            </a:xfrm>
            <a:custGeom>
              <a:avLst/>
              <a:gdLst>
                <a:gd name="T0" fmla="*/ 28 w 37"/>
                <a:gd name="T1" fmla="*/ 2 h 44"/>
                <a:gd name="T2" fmla="*/ 34 w 37"/>
                <a:gd name="T3" fmla="*/ 8 h 44"/>
                <a:gd name="T4" fmla="*/ 37 w 37"/>
                <a:gd name="T5" fmla="*/ 15 h 44"/>
                <a:gd name="T6" fmla="*/ 37 w 37"/>
                <a:gd name="T7" fmla="*/ 24 h 44"/>
                <a:gd name="T8" fmla="*/ 7 w 37"/>
                <a:gd name="T9" fmla="*/ 24 h 44"/>
                <a:gd name="T10" fmla="*/ 10 w 37"/>
                <a:gd name="T11" fmla="*/ 34 h 44"/>
                <a:gd name="T12" fmla="*/ 19 w 37"/>
                <a:gd name="T13" fmla="*/ 38 h 44"/>
                <a:gd name="T14" fmla="*/ 27 w 37"/>
                <a:gd name="T15" fmla="*/ 35 h 44"/>
                <a:gd name="T16" fmla="*/ 30 w 37"/>
                <a:gd name="T17" fmla="*/ 30 h 44"/>
                <a:gd name="T18" fmla="*/ 37 w 37"/>
                <a:gd name="T19" fmla="*/ 30 h 44"/>
                <a:gd name="T20" fmla="*/ 35 w 37"/>
                <a:gd name="T21" fmla="*/ 35 h 44"/>
                <a:gd name="T22" fmla="*/ 32 w 37"/>
                <a:gd name="T23" fmla="*/ 39 h 44"/>
                <a:gd name="T24" fmla="*/ 24 w 37"/>
                <a:gd name="T25" fmla="*/ 44 h 44"/>
                <a:gd name="T26" fmla="*/ 18 w 37"/>
                <a:gd name="T27" fmla="*/ 44 h 44"/>
                <a:gd name="T28" fmla="*/ 5 w 37"/>
                <a:gd name="T29" fmla="*/ 39 h 44"/>
                <a:gd name="T30" fmla="*/ 0 w 37"/>
                <a:gd name="T31" fmla="*/ 23 h 44"/>
                <a:gd name="T32" fmla="*/ 5 w 37"/>
                <a:gd name="T33" fmla="*/ 7 h 44"/>
                <a:gd name="T34" fmla="*/ 19 w 37"/>
                <a:gd name="T35" fmla="*/ 0 h 44"/>
                <a:gd name="T36" fmla="*/ 28 w 37"/>
                <a:gd name="T37" fmla="*/ 2 h 44"/>
                <a:gd name="T38" fmla="*/ 30 w 37"/>
                <a:gd name="T39" fmla="*/ 19 h 44"/>
                <a:gd name="T40" fmla="*/ 28 w 37"/>
                <a:gd name="T41" fmla="*/ 11 h 44"/>
                <a:gd name="T42" fmla="*/ 19 w 37"/>
                <a:gd name="T43" fmla="*/ 6 h 44"/>
                <a:gd name="T44" fmla="*/ 11 w 37"/>
                <a:gd name="T45" fmla="*/ 10 h 44"/>
                <a:gd name="T46" fmla="*/ 7 w 37"/>
                <a:gd name="T47" fmla="*/ 19 h 44"/>
                <a:gd name="T48" fmla="*/ 30 w 37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5" y="10"/>
                    <a:pt x="36" y="12"/>
                    <a:pt x="37" y="15"/>
                  </a:cubicBezTo>
                  <a:cubicBezTo>
                    <a:pt x="37" y="17"/>
                    <a:pt x="37" y="20"/>
                    <a:pt x="3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5" y="37"/>
                    <a:pt x="27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6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7" y="19"/>
                  </a:cubicBez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3" name="Freeform 17"/>
            <p:cNvSpPr>
              <a:spLocks/>
            </p:cNvSpPr>
            <p:nvPr/>
          </p:nvSpPr>
          <p:spPr bwMode="auto">
            <a:xfrm>
              <a:off x="14544678" y="2867026"/>
              <a:ext cx="114300" cy="141288"/>
            </a:xfrm>
            <a:custGeom>
              <a:avLst/>
              <a:gdLst>
                <a:gd name="T0" fmla="*/ 31 w 36"/>
                <a:gd name="T1" fmla="*/ 3 h 44"/>
                <a:gd name="T2" fmla="*/ 36 w 36"/>
                <a:gd name="T3" fmla="*/ 15 h 44"/>
                <a:gd name="T4" fmla="*/ 29 w 36"/>
                <a:gd name="T5" fmla="*/ 15 h 44"/>
                <a:gd name="T6" fmla="*/ 26 w 36"/>
                <a:gd name="T7" fmla="*/ 9 h 44"/>
                <a:gd name="T8" fmla="*/ 19 w 36"/>
                <a:gd name="T9" fmla="*/ 6 h 44"/>
                <a:gd name="T10" fmla="*/ 10 w 36"/>
                <a:gd name="T11" fmla="*/ 13 h 44"/>
                <a:gd name="T12" fmla="*/ 8 w 36"/>
                <a:gd name="T13" fmla="*/ 23 h 44"/>
                <a:gd name="T14" fmla="*/ 10 w 36"/>
                <a:gd name="T15" fmla="*/ 34 h 44"/>
                <a:gd name="T16" fmla="*/ 19 w 36"/>
                <a:gd name="T17" fmla="*/ 38 h 44"/>
                <a:gd name="T18" fmla="*/ 26 w 36"/>
                <a:gd name="T19" fmla="*/ 35 h 44"/>
                <a:gd name="T20" fmla="*/ 29 w 36"/>
                <a:gd name="T21" fmla="*/ 28 h 44"/>
                <a:gd name="T22" fmla="*/ 36 w 36"/>
                <a:gd name="T23" fmla="*/ 28 h 44"/>
                <a:gd name="T24" fmla="*/ 30 w 36"/>
                <a:gd name="T25" fmla="*/ 40 h 44"/>
                <a:gd name="T26" fmla="*/ 18 w 36"/>
                <a:gd name="T27" fmla="*/ 44 h 44"/>
                <a:gd name="T28" fmla="*/ 5 w 36"/>
                <a:gd name="T29" fmla="*/ 38 h 44"/>
                <a:gd name="T30" fmla="*/ 0 w 36"/>
                <a:gd name="T31" fmla="*/ 23 h 44"/>
                <a:gd name="T32" fmla="*/ 6 w 36"/>
                <a:gd name="T33" fmla="*/ 6 h 44"/>
                <a:gd name="T34" fmla="*/ 19 w 36"/>
                <a:gd name="T35" fmla="*/ 0 h 44"/>
                <a:gd name="T36" fmla="*/ 31 w 36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44">
                  <a:moveTo>
                    <a:pt x="31" y="3"/>
                  </a:moveTo>
                  <a:cubicBezTo>
                    <a:pt x="34" y="6"/>
                    <a:pt x="35" y="10"/>
                    <a:pt x="36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3"/>
                    <a:pt x="28" y="11"/>
                    <a:pt x="26" y="9"/>
                  </a:cubicBezTo>
                  <a:cubicBezTo>
                    <a:pt x="25" y="7"/>
                    <a:pt x="22" y="6"/>
                    <a:pt x="19" y="6"/>
                  </a:cubicBezTo>
                  <a:cubicBezTo>
                    <a:pt x="15" y="6"/>
                    <a:pt x="12" y="8"/>
                    <a:pt x="10" y="13"/>
                  </a:cubicBezTo>
                  <a:cubicBezTo>
                    <a:pt x="8" y="16"/>
                    <a:pt x="8" y="19"/>
                    <a:pt x="8" y="23"/>
                  </a:cubicBezTo>
                  <a:cubicBezTo>
                    <a:pt x="8" y="27"/>
                    <a:pt x="9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4" y="37"/>
                    <a:pt x="26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3" y="44"/>
                    <a:pt x="8" y="42"/>
                    <a:pt x="5" y="38"/>
                  </a:cubicBezTo>
                  <a:cubicBezTo>
                    <a:pt x="2" y="34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4" y="0"/>
                    <a:pt x="28" y="1"/>
                    <a:pt x="31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4" name="Freeform 18"/>
            <p:cNvSpPr>
              <a:spLocks/>
            </p:cNvSpPr>
            <p:nvPr/>
          </p:nvSpPr>
          <p:spPr bwMode="auto">
            <a:xfrm>
              <a:off x="14684379" y="2822576"/>
              <a:ext cx="107950" cy="182563"/>
            </a:xfrm>
            <a:custGeom>
              <a:avLst/>
              <a:gdLst>
                <a:gd name="T0" fmla="*/ 0 w 34"/>
                <a:gd name="T1" fmla="*/ 0 h 57"/>
                <a:gd name="T2" fmla="*/ 7 w 34"/>
                <a:gd name="T3" fmla="*/ 0 h 57"/>
                <a:gd name="T4" fmla="*/ 7 w 34"/>
                <a:gd name="T5" fmla="*/ 21 h 57"/>
                <a:gd name="T6" fmla="*/ 11 w 34"/>
                <a:gd name="T7" fmla="*/ 16 h 57"/>
                <a:gd name="T8" fmla="*/ 20 w 34"/>
                <a:gd name="T9" fmla="*/ 14 h 57"/>
                <a:gd name="T10" fmla="*/ 32 w 34"/>
                <a:gd name="T11" fmla="*/ 21 h 57"/>
                <a:gd name="T12" fmla="*/ 34 w 34"/>
                <a:gd name="T13" fmla="*/ 30 h 57"/>
                <a:gd name="T14" fmla="*/ 34 w 34"/>
                <a:gd name="T15" fmla="*/ 57 h 57"/>
                <a:gd name="T16" fmla="*/ 26 w 34"/>
                <a:gd name="T17" fmla="*/ 57 h 57"/>
                <a:gd name="T18" fmla="*/ 26 w 34"/>
                <a:gd name="T19" fmla="*/ 31 h 57"/>
                <a:gd name="T20" fmla="*/ 25 w 34"/>
                <a:gd name="T21" fmla="*/ 24 h 57"/>
                <a:gd name="T22" fmla="*/ 18 w 34"/>
                <a:gd name="T23" fmla="*/ 21 h 57"/>
                <a:gd name="T24" fmla="*/ 10 w 34"/>
                <a:gd name="T25" fmla="*/ 23 h 57"/>
                <a:gd name="T26" fmla="*/ 7 w 34"/>
                <a:gd name="T27" fmla="*/ 35 h 57"/>
                <a:gd name="T28" fmla="*/ 7 w 34"/>
                <a:gd name="T29" fmla="*/ 57 h 57"/>
                <a:gd name="T30" fmla="*/ 0 w 34"/>
                <a:gd name="T31" fmla="*/ 57 h 57"/>
                <a:gd name="T32" fmla="*/ 0 w 34"/>
                <a:gd name="T3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57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19"/>
                    <a:pt x="10" y="17"/>
                    <a:pt x="11" y="16"/>
                  </a:cubicBezTo>
                  <a:cubicBezTo>
                    <a:pt x="13" y="15"/>
                    <a:pt x="16" y="14"/>
                    <a:pt x="20" y="14"/>
                  </a:cubicBezTo>
                  <a:cubicBezTo>
                    <a:pt x="26" y="14"/>
                    <a:pt x="30" y="16"/>
                    <a:pt x="32" y="21"/>
                  </a:cubicBezTo>
                  <a:cubicBezTo>
                    <a:pt x="33" y="23"/>
                    <a:pt x="34" y="26"/>
                    <a:pt x="34" y="30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28"/>
                    <a:pt x="26" y="25"/>
                    <a:pt x="25" y="24"/>
                  </a:cubicBezTo>
                  <a:cubicBezTo>
                    <a:pt x="24" y="22"/>
                    <a:pt x="22" y="21"/>
                    <a:pt x="18" y="21"/>
                  </a:cubicBezTo>
                  <a:cubicBezTo>
                    <a:pt x="15" y="21"/>
                    <a:pt x="13" y="22"/>
                    <a:pt x="10" y="23"/>
                  </a:cubicBezTo>
                  <a:cubicBezTo>
                    <a:pt x="8" y="25"/>
                    <a:pt x="7" y="29"/>
                    <a:pt x="7" y="35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0" y="57"/>
                    <a:pt x="0" y="57"/>
                    <a:pt x="0" y="57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5" name="Freeform 19"/>
            <p:cNvSpPr>
              <a:spLocks/>
            </p:cNvSpPr>
            <p:nvPr/>
          </p:nvSpPr>
          <p:spPr bwMode="auto">
            <a:xfrm>
              <a:off x="14827254" y="2867026"/>
              <a:ext cx="107950" cy="138113"/>
            </a:xfrm>
            <a:custGeom>
              <a:avLst/>
              <a:gdLst>
                <a:gd name="T0" fmla="*/ 0 w 34"/>
                <a:gd name="T1" fmla="*/ 1 h 43"/>
                <a:gd name="T2" fmla="*/ 6 w 34"/>
                <a:gd name="T3" fmla="*/ 1 h 43"/>
                <a:gd name="T4" fmla="*/ 6 w 34"/>
                <a:gd name="T5" fmla="*/ 7 h 43"/>
                <a:gd name="T6" fmla="*/ 13 w 34"/>
                <a:gd name="T7" fmla="*/ 2 h 43"/>
                <a:gd name="T8" fmla="*/ 20 w 34"/>
                <a:gd name="T9" fmla="*/ 0 h 43"/>
                <a:gd name="T10" fmla="*/ 32 w 34"/>
                <a:gd name="T11" fmla="*/ 7 h 43"/>
                <a:gd name="T12" fmla="*/ 34 w 34"/>
                <a:gd name="T13" fmla="*/ 16 h 43"/>
                <a:gd name="T14" fmla="*/ 34 w 34"/>
                <a:gd name="T15" fmla="*/ 43 h 43"/>
                <a:gd name="T16" fmla="*/ 26 w 34"/>
                <a:gd name="T17" fmla="*/ 43 h 43"/>
                <a:gd name="T18" fmla="*/ 26 w 34"/>
                <a:gd name="T19" fmla="*/ 17 h 43"/>
                <a:gd name="T20" fmla="*/ 25 w 34"/>
                <a:gd name="T21" fmla="*/ 11 h 43"/>
                <a:gd name="T22" fmla="*/ 19 w 34"/>
                <a:gd name="T23" fmla="*/ 7 h 43"/>
                <a:gd name="T24" fmla="*/ 14 w 34"/>
                <a:gd name="T25" fmla="*/ 7 h 43"/>
                <a:gd name="T26" fmla="*/ 9 w 34"/>
                <a:gd name="T27" fmla="*/ 11 h 43"/>
                <a:gd name="T28" fmla="*/ 7 w 34"/>
                <a:gd name="T29" fmla="*/ 15 h 43"/>
                <a:gd name="T30" fmla="*/ 7 w 34"/>
                <a:gd name="T31" fmla="*/ 21 h 43"/>
                <a:gd name="T32" fmla="*/ 7 w 34"/>
                <a:gd name="T33" fmla="*/ 43 h 43"/>
                <a:gd name="T34" fmla="*/ 0 w 34"/>
                <a:gd name="T35" fmla="*/ 43 h 43"/>
                <a:gd name="T36" fmla="*/ 0 w 34"/>
                <a:gd name="T37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8" y="5"/>
                    <a:pt x="10" y="3"/>
                    <a:pt x="13" y="2"/>
                  </a:cubicBezTo>
                  <a:cubicBezTo>
                    <a:pt x="15" y="1"/>
                    <a:pt x="17" y="0"/>
                    <a:pt x="20" y="0"/>
                  </a:cubicBezTo>
                  <a:cubicBezTo>
                    <a:pt x="26" y="0"/>
                    <a:pt x="30" y="2"/>
                    <a:pt x="32" y="7"/>
                  </a:cubicBezTo>
                  <a:cubicBezTo>
                    <a:pt x="33" y="9"/>
                    <a:pt x="34" y="12"/>
                    <a:pt x="34" y="16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4"/>
                    <a:pt x="26" y="12"/>
                    <a:pt x="25" y="11"/>
                  </a:cubicBezTo>
                  <a:cubicBezTo>
                    <a:pt x="24" y="8"/>
                    <a:pt x="22" y="7"/>
                    <a:pt x="19" y="7"/>
                  </a:cubicBezTo>
                  <a:cubicBezTo>
                    <a:pt x="17" y="7"/>
                    <a:pt x="16" y="7"/>
                    <a:pt x="14" y="7"/>
                  </a:cubicBezTo>
                  <a:cubicBezTo>
                    <a:pt x="13" y="8"/>
                    <a:pt x="11" y="9"/>
                    <a:pt x="9" y="11"/>
                  </a:cubicBezTo>
                  <a:cubicBezTo>
                    <a:pt x="8" y="12"/>
                    <a:pt x="8" y="13"/>
                    <a:pt x="7" y="15"/>
                  </a:cubicBezTo>
                  <a:cubicBezTo>
                    <a:pt x="7" y="16"/>
                    <a:pt x="7" y="18"/>
                    <a:pt x="7" y="21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6" name="Freeform 20"/>
            <p:cNvSpPr>
              <a:spLocks noEditPoints="1"/>
            </p:cNvSpPr>
            <p:nvPr/>
          </p:nvSpPr>
          <p:spPr bwMode="auto">
            <a:xfrm>
              <a:off x="14960604" y="2867026"/>
              <a:ext cx="122238" cy="141288"/>
            </a:xfrm>
            <a:custGeom>
              <a:avLst/>
              <a:gdLst>
                <a:gd name="T0" fmla="*/ 33 w 38"/>
                <a:gd name="T1" fmla="*/ 5 h 44"/>
                <a:gd name="T2" fmla="*/ 38 w 38"/>
                <a:gd name="T3" fmla="*/ 21 h 44"/>
                <a:gd name="T4" fmla="*/ 33 w 38"/>
                <a:gd name="T5" fmla="*/ 38 h 44"/>
                <a:gd name="T6" fmla="*/ 18 w 38"/>
                <a:gd name="T7" fmla="*/ 44 h 44"/>
                <a:gd name="T8" fmla="*/ 5 w 38"/>
                <a:gd name="T9" fmla="*/ 39 h 44"/>
                <a:gd name="T10" fmla="*/ 0 w 38"/>
                <a:gd name="T11" fmla="*/ 23 h 44"/>
                <a:gd name="T12" fmla="*/ 5 w 38"/>
                <a:gd name="T13" fmla="*/ 6 h 44"/>
                <a:gd name="T14" fmla="*/ 19 w 38"/>
                <a:gd name="T15" fmla="*/ 0 h 44"/>
                <a:gd name="T16" fmla="*/ 33 w 38"/>
                <a:gd name="T17" fmla="*/ 5 h 44"/>
                <a:gd name="T18" fmla="*/ 28 w 38"/>
                <a:gd name="T19" fmla="*/ 33 h 44"/>
                <a:gd name="T20" fmla="*/ 31 w 38"/>
                <a:gd name="T21" fmla="*/ 21 h 44"/>
                <a:gd name="T22" fmla="*/ 29 w 38"/>
                <a:gd name="T23" fmla="*/ 12 h 44"/>
                <a:gd name="T24" fmla="*/ 19 w 38"/>
                <a:gd name="T25" fmla="*/ 6 h 44"/>
                <a:gd name="T26" fmla="*/ 10 w 38"/>
                <a:gd name="T27" fmla="*/ 11 h 44"/>
                <a:gd name="T28" fmla="*/ 7 w 38"/>
                <a:gd name="T29" fmla="*/ 23 h 44"/>
                <a:gd name="T30" fmla="*/ 10 w 38"/>
                <a:gd name="T31" fmla="*/ 34 h 44"/>
                <a:gd name="T32" fmla="*/ 19 w 38"/>
                <a:gd name="T33" fmla="*/ 38 h 44"/>
                <a:gd name="T34" fmla="*/ 28 w 38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44">
                  <a:moveTo>
                    <a:pt x="33" y="5"/>
                  </a:moveTo>
                  <a:cubicBezTo>
                    <a:pt x="36" y="9"/>
                    <a:pt x="38" y="14"/>
                    <a:pt x="38" y="21"/>
                  </a:cubicBezTo>
                  <a:cubicBezTo>
                    <a:pt x="38" y="28"/>
                    <a:pt x="37" y="33"/>
                    <a:pt x="33" y="38"/>
                  </a:cubicBezTo>
                  <a:cubicBezTo>
                    <a:pt x="30" y="42"/>
                    <a:pt x="25" y="44"/>
                    <a:pt x="18" y="44"/>
                  </a:cubicBezTo>
                  <a:cubicBezTo>
                    <a:pt x="13" y="44"/>
                    <a:pt x="8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moveTo>
                    <a:pt x="28" y="33"/>
                  </a:moveTo>
                  <a:cubicBezTo>
                    <a:pt x="30" y="30"/>
                    <a:pt x="31" y="26"/>
                    <a:pt x="31" y="21"/>
                  </a:cubicBezTo>
                  <a:cubicBezTo>
                    <a:pt x="31" y="17"/>
                    <a:pt x="30" y="14"/>
                    <a:pt x="29" y="12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4" y="38"/>
                    <a:pt x="27" y="37"/>
                    <a:pt x="28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7" name="Rectangle 76"/>
            <p:cNvSpPr>
              <a:spLocks noChangeArrowheads="1"/>
            </p:cNvSpPr>
            <p:nvPr/>
          </p:nvSpPr>
          <p:spPr bwMode="auto">
            <a:xfrm>
              <a:off x="15114591" y="2822576"/>
              <a:ext cx="22225" cy="182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8" name="Freeform 22"/>
            <p:cNvSpPr>
              <a:spLocks noEditPoints="1"/>
            </p:cNvSpPr>
            <p:nvPr/>
          </p:nvSpPr>
          <p:spPr bwMode="auto">
            <a:xfrm>
              <a:off x="15162216" y="2867026"/>
              <a:ext cx="123825" cy="141288"/>
            </a:xfrm>
            <a:custGeom>
              <a:avLst/>
              <a:gdLst>
                <a:gd name="T0" fmla="*/ 33 w 39"/>
                <a:gd name="T1" fmla="*/ 5 h 44"/>
                <a:gd name="T2" fmla="*/ 39 w 39"/>
                <a:gd name="T3" fmla="*/ 21 h 44"/>
                <a:gd name="T4" fmla="*/ 34 w 39"/>
                <a:gd name="T5" fmla="*/ 38 h 44"/>
                <a:gd name="T6" fmla="*/ 19 w 39"/>
                <a:gd name="T7" fmla="*/ 44 h 44"/>
                <a:gd name="T8" fmla="*/ 5 w 39"/>
                <a:gd name="T9" fmla="*/ 39 h 44"/>
                <a:gd name="T10" fmla="*/ 0 w 39"/>
                <a:gd name="T11" fmla="*/ 23 h 44"/>
                <a:gd name="T12" fmla="*/ 6 w 39"/>
                <a:gd name="T13" fmla="*/ 6 h 44"/>
                <a:gd name="T14" fmla="*/ 20 w 39"/>
                <a:gd name="T15" fmla="*/ 0 h 44"/>
                <a:gd name="T16" fmla="*/ 33 w 39"/>
                <a:gd name="T17" fmla="*/ 5 h 44"/>
                <a:gd name="T18" fmla="*/ 29 w 39"/>
                <a:gd name="T19" fmla="*/ 33 h 44"/>
                <a:gd name="T20" fmla="*/ 31 w 39"/>
                <a:gd name="T21" fmla="*/ 21 h 44"/>
                <a:gd name="T22" fmla="*/ 30 w 39"/>
                <a:gd name="T23" fmla="*/ 12 h 44"/>
                <a:gd name="T24" fmla="*/ 20 w 39"/>
                <a:gd name="T25" fmla="*/ 6 h 44"/>
                <a:gd name="T26" fmla="*/ 10 w 39"/>
                <a:gd name="T27" fmla="*/ 11 h 44"/>
                <a:gd name="T28" fmla="*/ 7 w 39"/>
                <a:gd name="T29" fmla="*/ 23 h 44"/>
                <a:gd name="T30" fmla="*/ 10 w 39"/>
                <a:gd name="T31" fmla="*/ 34 h 44"/>
                <a:gd name="T32" fmla="*/ 20 w 39"/>
                <a:gd name="T33" fmla="*/ 38 h 44"/>
                <a:gd name="T34" fmla="*/ 29 w 39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44">
                  <a:moveTo>
                    <a:pt x="33" y="5"/>
                  </a:moveTo>
                  <a:cubicBezTo>
                    <a:pt x="37" y="9"/>
                    <a:pt x="39" y="14"/>
                    <a:pt x="39" y="21"/>
                  </a:cubicBezTo>
                  <a:cubicBezTo>
                    <a:pt x="39" y="28"/>
                    <a:pt x="37" y="33"/>
                    <a:pt x="34" y="38"/>
                  </a:cubicBezTo>
                  <a:cubicBezTo>
                    <a:pt x="31" y="42"/>
                    <a:pt x="26" y="44"/>
                    <a:pt x="19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moveTo>
                    <a:pt x="29" y="33"/>
                  </a:moveTo>
                  <a:cubicBezTo>
                    <a:pt x="31" y="30"/>
                    <a:pt x="31" y="26"/>
                    <a:pt x="31" y="21"/>
                  </a:cubicBezTo>
                  <a:cubicBezTo>
                    <a:pt x="31" y="17"/>
                    <a:pt x="31" y="14"/>
                    <a:pt x="30" y="12"/>
                  </a:cubicBezTo>
                  <a:cubicBezTo>
                    <a:pt x="28" y="8"/>
                    <a:pt x="24" y="6"/>
                    <a:pt x="20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20" y="38"/>
                  </a:cubicBezTo>
                  <a:cubicBezTo>
                    <a:pt x="24" y="38"/>
                    <a:pt x="27" y="37"/>
                    <a:pt x="2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9" name="Freeform 23"/>
            <p:cNvSpPr>
              <a:spLocks noEditPoints="1"/>
            </p:cNvSpPr>
            <p:nvPr/>
          </p:nvSpPr>
          <p:spPr bwMode="auto">
            <a:xfrm>
              <a:off x="15305091" y="2870201"/>
              <a:ext cx="117475" cy="188913"/>
            </a:xfrm>
            <a:custGeom>
              <a:avLst/>
              <a:gdLst>
                <a:gd name="T0" fmla="*/ 26 w 37"/>
                <a:gd name="T1" fmla="*/ 2 h 59"/>
                <a:gd name="T2" fmla="*/ 30 w 37"/>
                <a:gd name="T3" fmla="*/ 6 h 59"/>
                <a:gd name="T4" fmla="*/ 30 w 37"/>
                <a:gd name="T5" fmla="*/ 1 h 59"/>
                <a:gd name="T6" fmla="*/ 37 w 37"/>
                <a:gd name="T7" fmla="*/ 1 h 59"/>
                <a:gd name="T8" fmla="*/ 37 w 37"/>
                <a:gd name="T9" fmla="*/ 38 h 59"/>
                <a:gd name="T10" fmla="*/ 34 w 37"/>
                <a:gd name="T11" fmla="*/ 51 h 59"/>
                <a:gd name="T12" fmla="*/ 18 w 37"/>
                <a:gd name="T13" fmla="*/ 59 h 59"/>
                <a:gd name="T14" fmla="*/ 7 w 37"/>
                <a:gd name="T15" fmla="*/ 56 h 59"/>
                <a:gd name="T16" fmla="*/ 2 w 37"/>
                <a:gd name="T17" fmla="*/ 47 h 59"/>
                <a:gd name="T18" fmla="*/ 9 w 37"/>
                <a:gd name="T19" fmla="*/ 47 h 59"/>
                <a:gd name="T20" fmla="*/ 11 w 37"/>
                <a:gd name="T21" fmla="*/ 51 h 59"/>
                <a:gd name="T22" fmla="*/ 18 w 37"/>
                <a:gd name="T23" fmla="*/ 54 h 59"/>
                <a:gd name="T24" fmla="*/ 29 w 37"/>
                <a:gd name="T25" fmla="*/ 48 h 59"/>
                <a:gd name="T26" fmla="*/ 30 w 37"/>
                <a:gd name="T27" fmla="*/ 36 h 59"/>
                <a:gd name="T28" fmla="*/ 25 w 37"/>
                <a:gd name="T29" fmla="*/ 41 h 59"/>
                <a:gd name="T30" fmla="*/ 17 w 37"/>
                <a:gd name="T31" fmla="*/ 42 h 59"/>
                <a:gd name="T32" fmla="*/ 5 w 37"/>
                <a:gd name="T33" fmla="*/ 38 h 59"/>
                <a:gd name="T34" fmla="*/ 0 w 37"/>
                <a:gd name="T35" fmla="*/ 22 h 59"/>
                <a:gd name="T36" fmla="*/ 5 w 37"/>
                <a:gd name="T37" fmla="*/ 5 h 59"/>
                <a:gd name="T38" fmla="*/ 18 w 37"/>
                <a:gd name="T39" fmla="*/ 0 h 59"/>
                <a:gd name="T40" fmla="*/ 26 w 37"/>
                <a:gd name="T41" fmla="*/ 2 h 59"/>
                <a:gd name="T42" fmla="*/ 27 w 37"/>
                <a:gd name="T43" fmla="*/ 9 h 59"/>
                <a:gd name="T44" fmla="*/ 19 w 37"/>
                <a:gd name="T45" fmla="*/ 6 h 59"/>
                <a:gd name="T46" fmla="*/ 9 w 37"/>
                <a:gd name="T47" fmla="*/ 13 h 59"/>
                <a:gd name="T48" fmla="*/ 8 w 37"/>
                <a:gd name="T49" fmla="*/ 22 h 59"/>
                <a:gd name="T50" fmla="*/ 10 w 37"/>
                <a:gd name="T51" fmla="*/ 33 h 59"/>
                <a:gd name="T52" fmla="*/ 18 w 37"/>
                <a:gd name="T53" fmla="*/ 37 h 59"/>
                <a:gd name="T54" fmla="*/ 29 w 37"/>
                <a:gd name="T55" fmla="*/ 30 h 59"/>
                <a:gd name="T56" fmla="*/ 30 w 37"/>
                <a:gd name="T57" fmla="*/ 21 h 59"/>
                <a:gd name="T58" fmla="*/ 27 w 37"/>
                <a:gd name="T59" fmla="*/ 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" h="59">
                  <a:moveTo>
                    <a:pt x="26" y="2"/>
                  </a:moveTo>
                  <a:cubicBezTo>
                    <a:pt x="28" y="3"/>
                    <a:pt x="29" y="4"/>
                    <a:pt x="30" y="6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4"/>
                    <a:pt x="36" y="48"/>
                    <a:pt x="34" y="51"/>
                  </a:cubicBezTo>
                  <a:cubicBezTo>
                    <a:pt x="32" y="57"/>
                    <a:pt x="26" y="59"/>
                    <a:pt x="18" y="59"/>
                  </a:cubicBezTo>
                  <a:cubicBezTo>
                    <a:pt x="14" y="59"/>
                    <a:pt x="10" y="58"/>
                    <a:pt x="7" y="56"/>
                  </a:cubicBezTo>
                  <a:cubicBezTo>
                    <a:pt x="4" y="54"/>
                    <a:pt x="2" y="51"/>
                    <a:pt x="2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9"/>
                    <a:pt x="10" y="50"/>
                    <a:pt x="11" y="51"/>
                  </a:cubicBezTo>
                  <a:cubicBezTo>
                    <a:pt x="12" y="53"/>
                    <a:pt x="15" y="54"/>
                    <a:pt x="18" y="54"/>
                  </a:cubicBezTo>
                  <a:cubicBezTo>
                    <a:pt x="24" y="54"/>
                    <a:pt x="27" y="52"/>
                    <a:pt x="29" y="48"/>
                  </a:cubicBezTo>
                  <a:cubicBezTo>
                    <a:pt x="30" y="46"/>
                    <a:pt x="30" y="42"/>
                    <a:pt x="30" y="36"/>
                  </a:cubicBezTo>
                  <a:cubicBezTo>
                    <a:pt x="29" y="38"/>
                    <a:pt x="27" y="40"/>
                    <a:pt x="25" y="41"/>
                  </a:cubicBezTo>
                  <a:cubicBezTo>
                    <a:pt x="23" y="42"/>
                    <a:pt x="20" y="42"/>
                    <a:pt x="17" y="42"/>
                  </a:cubicBezTo>
                  <a:cubicBezTo>
                    <a:pt x="13" y="42"/>
                    <a:pt x="9" y="41"/>
                    <a:pt x="5" y="38"/>
                  </a:cubicBezTo>
                  <a:cubicBezTo>
                    <a:pt x="2" y="34"/>
                    <a:pt x="0" y="29"/>
                    <a:pt x="0" y="22"/>
                  </a:cubicBezTo>
                  <a:cubicBezTo>
                    <a:pt x="0" y="15"/>
                    <a:pt x="2" y="9"/>
                    <a:pt x="5" y="5"/>
                  </a:cubicBezTo>
                  <a:cubicBezTo>
                    <a:pt x="9" y="1"/>
                    <a:pt x="13" y="0"/>
                    <a:pt x="18" y="0"/>
                  </a:cubicBezTo>
                  <a:cubicBezTo>
                    <a:pt x="21" y="0"/>
                    <a:pt x="24" y="0"/>
                    <a:pt x="26" y="2"/>
                  </a:cubicBezTo>
                  <a:moveTo>
                    <a:pt x="27" y="9"/>
                  </a:moveTo>
                  <a:cubicBezTo>
                    <a:pt x="25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5"/>
                    <a:pt x="8" y="18"/>
                    <a:pt x="8" y="22"/>
                  </a:cubicBezTo>
                  <a:cubicBezTo>
                    <a:pt x="8" y="27"/>
                    <a:pt x="9" y="31"/>
                    <a:pt x="10" y="33"/>
                  </a:cubicBezTo>
                  <a:cubicBezTo>
                    <a:pt x="12" y="35"/>
                    <a:pt x="15" y="37"/>
                    <a:pt x="18" y="37"/>
                  </a:cubicBezTo>
                  <a:cubicBezTo>
                    <a:pt x="23" y="37"/>
                    <a:pt x="27" y="34"/>
                    <a:pt x="29" y="30"/>
                  </a:cubicBezTo>
                  <a:cubicBezTo>
                    <a:pt x="30" y="27"/>
                    <a:pt x="30" y="24"/>
                    <a:pt x="30" y="21"/>
                  </a:cubicBezTo>
                  <a:cubicBezTo>
                    <a:pt x="30" y="16"/>
                    <a:pt x="29" y="12"/>
                    <a:pt x="27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0" name="Freeform 24"/>
            <p:cNvSpPr>
              <a:spLocks/>
            </p:cNvSpPr>
            <p:nvPr/>
          </p:nvSpPr>
          <p:spPr bwMode="auto">
            <a:xfrm>
              <a:off x="15444791" y="2870201"/>
              <a:ext cx="120650" cy="188913"/>
            </a:xfrm>
            <a:custGeom>
              <a:avLst/>
              <a:gdLst>
                <a:gd name="T0" fmla="*/ 30 w 38"/>
                <a:gd name="T1" fmla="*/ 0 h 59"/>
                <a:gd name="T2" fmla="*/ 38 w 38"/>
                <a:gd name="T3" fmla="*/ 0 h 59"/>
                <a:gd name="T4" fmla="*/ 31 w 38"/>
                <a:gd name="T5" fmla="*/ 19 h 59"/>
                <a:gd name="T6" fmla="*/ 25 w 38"/>
                <a:gd name="T7" fmla="*/ 36 h 59"/>
                <a:gd name="T8" fmla="*/ 16 w 38"/>
                <a:gd name="T9" fmla="*/ 55 h 59"/>
                <a:gd name="T10" fmla="*/ 8 w 38"/>
                <a:gd name="T11" fmla="*/ 59 h 59"/>
                <a:gd name="T12" fmla="*/ 6 w 38"/>
                <a:gd name="T13" fmla="*/ 59 h 59"/>
                <a:gd name="T14" fmla="*/ 4 w 38"/>
                <a:gd name="T15" fmla="*/ 58 h 59"/>
                <a:gd name="T16" fmla="*/ 4 w 38"/>
                <a:gd name="T17" fmla="*/ 52 h 59"/>
                <a:gd name="T18" fmla="*/ 6 w 38"/>
                <a:gd name="T19" fmla="*/ 53 h 59"/>
                <a:gd name="T20" fmla="*/ 8 w 38"/>
                <a:gd name="T21" fmla="*/ 53 h 59"/>
                <a:gd name="T22" fmla="*/ 11 w 38"/>
                <a:gd name="T23" fmla="*/ 52 h 59"/>
                <a:gd name="T24" fmla="*/ 12 w 38"/>
                <a:gd name="T25" fmla="*/ 51 h 59"/>
                <a:gd name="T26" fmla="*/ 13 w 38"/>
                <a:gd name="T27" fmla="*/ 47 h 59"/>
                <a:gd name="T28" fmla="*/ 15 w 38"/>
                <a:gd name="T29" fmla="*/ 43 h 59"/>
                <a:gd name="T30" fmla="*/ 0 w 38"/>
                <a:gd name="T31" fmla="*/ 0 h 59"/>
                <a:gd name="T32" fmla="*/ 8 w 38"/>
                <a:gd name="T33" fmla="*/ 0 h 59"/>
                <a:gd name="T34" fmla="*/ 19 w 38"/>
                <a:gd name="T35" fmla="*/ 34 h 59"/>
                <a:gd name="T36" fmla="*/ 30 w 38"/>
                <a:gd name="T3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59">
                  <a:moveTo>
                    <a:pt x="30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7" y="3"/>
                    <a:pt x="35" y="9"/>
                    <a:pt x="31" y="19"/>
                  </a:cubicBezTo>
                  <a:cubicBezTo>
                    <a:pt x="29" y="26"/>
                    <a:pt x="27" y="31"/>
                    <a:pt x="25" y="36"/>
                  </a:cubicBezTo>
                  <a:cubicBezTo>
                    <a:pt x="21" y="47"/>
                    <a:pt x="18" y="53"/>
                    <a:pt x="16" y="55"/>
                  </a:cubicBezTo>
                  <a:cubicBezTo>
                    <a:pt x="15" y="58"/>
                    <a:pt x="12" y="59"/>
                    <a:pt x="8" y="59"/>
                  </a:cubicBezTo>
                  <a:cubicBezTo>
                    <a:pt x="7" y="59"/>
                    <a:pt x="6" y="59"/>
                    <a:pt x="6" y="59"/>
                  </a:cubicBezTo>
                  <a:cubicBezTo>
                    <a:pt x="5" y="59"/>
                    <a:pt x="4" y="59"/>
                    <a:pt x="4" y="58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5" y="52"/>
                    <a:pt x="6" y="53"/>
                    <a:pt x="6" y="53"/>
                  </a:cubicBezTo>
                  <a:cubicBezTo>
                    <a:pt x="7" y="53"/>
                    <a:pt x="7" y="53"/>
                    <a:pt x="8" y="53"/>
                  </a:cubicBezTo>
                  <a:cubicBezTo>
                    <a:pt x="9" y="53"/>
                    <a:pt x="10" y="52"/>
                    <a:pt x="11" y="52"/>
                  </a:cubicBezTo>
                  <a:cubicBezTo>
                    <a:pt x="11" y="52"/>
                    <a:pt x="12" y="51"/>
                    <a:pt x="12" y="51"/>
                  </a:cubicBezTo>
                  <a:cubicBezTo>
                    <a:pt x="12" y="50"/>
                    <a:pt x="13" y="49"/>
                    <a:pt x="13" y="47"/>
                  </a:cubicBezTo>
                  <a:cubicBezTo>
                    <a:pt x="14" y="45"/>
                    <a:pt x="15" y="44"/>
                    <a:pt x="15" y="4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34"/>
                    <a:pt x="19" y="34"/>
                    <a:pt x="19" y="34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1" name="Freeform 25"/>
            <p:cNvSpPr>
              <a:spLocks/>
            </p:cNvSpPr>
            <p:nvPr/>
          </p:nvSpPr>
          <p:spPr bwMode="auto">
            <a:xfrm>
              <a:off x="15655929" y="2816226"/>
              <a:ext cx="142875" cy="195263"/>
            </a:xfrm>
            <a:custGeom>
              <a:avLst/>
              <a:gdLst>
                <a:gd name="T0" fmla="*/ 8 w 45"/>
                <a:gd name="T1" fmla="*/ 40 h 61"/>
                <a:gd name="T2" fmla="*/ 10 w 45"/>
                <a:gd name="T3" fmla="*/ 48 h 61"/>
                <a:gd name="T4" fmla="*/ 23 w 45"/>
                <a:gd name="T5" fmla="*/ 54 h 61"/>
                <a:gd name="T6" fmla="*/ 30 w 45"/>
                <a:gd name="T7" fmla="*/ 53 h 61"/>
                <a:gd name="T8" fmla="*/ 37 w 45"/>
                <a:gd name="T9" fmla="*/ 44 h 61"/>
                <a:gd name="T10" fmla="*/ 34 w 45"/>
                <a:gd name="T11" fmla="*/ 37 h 61"/>
                <a:gd name="T12" fmla="*/ 25 w 45"/>
                <a:gd name="T13" fmla="*/ 34 h 61"/>
                <a:gd name="T14" fmla="*/ 18 w 45"/>
                <a:gd name="T15" fmla="*/ 32 h 61"/>
                <a:gd name="T16" fmla="*/ 7 w 45"/>
                <a:gd name="T17" fmla="*/ 29 h 61"/>
                <a:gd name="T18" fmla="*/ 2 w 45"/>
                <a:gd name="T19" fmla="*/ 18 h 61"/>
                <a:gd name="T20" fmla="*/ 7 w 45"/>
                <a:gd name="T21" fmla="*/ 5 h 61"/>
                <a:gd name="T22" fmla="*/ 22 w 45"/>
                <a:gd name="T23" fmla="*/ 0 h 61"/>
                <a:gd name="T24" fmla="*/ 37 w 45"/>
                <a:gd name="T25" fmla="*/ 5 h 61"/>
                <a:gd name="T26" fmla="*/ 43 w 45"/>
                <a:gd name="T27" fmla="*/ 19 h 61"/>
                <a:gd name="T28" fmla="*/ 36 w 45"/>
                <a:gd name="T29" fmla="*/ 19 h 61"/>
                <a:gd name="T30" fmla="*/ 33 w 45"/>
                <a:gd name="T31" fmla="*/ 12 h 61"/>
                <a:gd name="T32" fmla="*/ 22 w 45"/>
                <a:gd name="T33" fmla="*/ 7 h 61"/>
                <a:gd name="T34" fmla="*/ 12 w 45"/>
                <a:gd name="T35" fmla="*/ 10 h 61"/>
                <a:gd name="T36" fmla="*/ 10 w 45"/>
                <a:gd name="T37" fmla="*/ 17 h 61"/>
                <a:gd name="T38" fmla="*/ 13 w 45"/>
                <a:gd name="T39" fmla="*/ 23 h 61"/>
                <a:gd name="T40" fmla="*/ 23 w 45"/>
                <a:gd name="T41" fmla="*/ 26 h 61"/>
                <a:gd name="T42" fmla="*/ 31 w 45"/>
                <a:gd name="T43" fmla="*/ 28 h 61"/>
                <a:gd name="T44" fmla="*/ 39 w 45"/>
                <a:gd name="T45" fmla="*/ 31 h 61"/>
                <a:gd name="T46" fmla="*/ 45 w 45"/>
                <a:gd name="T47" fmla="*/ 43 h 61"/>
                <a:gd name="T48" fmla="*/ 38 w 45"/>
                <a:gd name="T49" fmla="*/ 56 h 61"/>
                <a:gd name="T50" fmla="*/ 22 w 45"/>
                <a:gd name="T51" fmla="*/ 61 h 61"/>
                <a:gd name="T52" fmla="*/ 6 w 45"/>
                <a:gd name="T53" fmla="*/ 55 h 61"/>
                <a:gd name="T54" fmla="*/ 0 w 45"/>
                <a:gd name="T55" fmla="*/ 40 h 61"/>
                <a:gd name="T56" fmla="*/ 8 w 45"/>
                <a:gd name="T57" fmla="*/ 4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5" h="61">
                  <a:moveTo>
                    <a:pt x="8" y="40"/>
                  </a:moveTo>
                  <a:cubicBezTo>
                    <a:pt x="8" y="44"/>
                    <a:pt x="8" y="46"/>
                    <a:pt x="10" y="48"/>
                  </a:cubicBezTo>
                  <a:cubicBezTo>
                    <a:pt x="12" y="52"/>
                    <a:pt x="17" y="54"/>
                    <a:pt x="23" y="54"/>
                  </a:cubicBezTo>
                  <a:cubicBezTo>
                    <a:pt x="26" y="54"/>
                    <a:pt x="28" y="54"/>
                    <a:pt x="30" y="53"/>
                  </a:cubicBezTo>
                  <a:cubicBezTo>
                    <a:pt x="35" y="51"/>
                    <a:pt x="37" y="48"/>
                    <a:pt x="37" y="44"/>
                  </a:cubicBezTo>
                  <a:cubicBezTo>
                    <a:pt x="37" y="41"/>
                    <a:pt x="36" y="39"/>
                    <a:pt x="34" y="37"/>
                  </a:cubicBezTo>
                  <a:cubicBezTo>
                    <a:pt x="32" y="36"/>
                    <a:pt x="29" y="35"/>
                    <a:pt x="25" y="34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3" y="31"/>
                    <a:pt x="9" y="30"/>
                    <a:pt x="7" y="29"/>
                  </a:cubicBezTo>
                  <a:cubicBezTo>
                    <a:pt x="4" y="26"/>
                    <a:pt x="2" y="23"/>
                    <a:pt x="2" y="18"/>
                  </a:cubicBezTo>
                  <a:cubicBezTo>
                    <a:pt x="2" y="13"/>
                    <a:pt x="4" y="9"/>
                    <a:pt x="7" y="5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7" y="5"/>
                  </a:cubicBezTo>
                  <a:cubicBezTo>
                    <a:pt x="41" y="8"/>
                    <a:pt x="43" y="12"/>
                    <a:pt x="43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5"/>
                    <a:pt x="35" y="13"/>
                    <a:pt x="33" y="12"/>
                  </a:cubicBezTo>
                  <a:cubicBezTo>
                    <a:pt x="31" y="9"/>
                    <a:pt x="27" y="7"/>
                    <a:pt x="22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10" y="14"/>
                    <a:pt x="10" y="17"/>
                  </a:cubicBezTo>
                  <a:cubicBezTo>
                    <a:pt x="10" y="19"/>
                    <a:pt x="11" y="21"/>
                    <a:pt x="13" y="23"/>
                  </a:cubicBezTo>
                  <a:cubicBezTo>
                    <a:pt x="14" y="24"/>
                    <a:pt x="18" y="25"/>
                    <a:pt x="23" y="26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4" y="29"/>
                    <a:pt x="37" y="30"/>
                    <a:pt x="39" y="31"/>
                  </a:cubicBezTo>
                  <a:cubicBezTo>
                    <a:pt x="43" y="34"/>
                    <a:pt x="45" y="38"/>
                    <a:pt x="45" y="43"/>
                  </a:cubicBezTo>
                  <a:cubicBezTo>
                    <a:pt x="45" y="49"/>
                    <a:pt x="42" y="54"/>
                    <a:pt x="38" y="56"/>
                  </a:cubicBezTo>
                  <a:cubicBezTo>
                    <a:pt x="33" y="59"/>
                    <a:pt x="28" y="61"/>
                    <a:pt x="22" y="61"/>
                  </a:cubicBezTo>
                  <a:cubicBezTo>
                    <a:pt x="15" y="61"/>
                    <a:pt x="10" y="59"/>
                    <a:pt x="6" y="55"/>
                  </a:cubicBezTo>
                  <a:cubicBezTo>
                    <a:pt x="2" y="51"/>
                    <a:pt x="0" y="47"/>
                    <a:pt x="0" y="40"/>
                  </a:cubicBezTo>
                  <a:lnTo>
                    <a:pt x="8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2" name="Freeform 26"/>
            <p:cNvSpPr>
              <a:spLocks noEditPoints="1"/>
            </p:cNvSpPr>
            <p:nvPr/>
          </p:nvSpPr>
          <p:spPr bwMode="auto">
            <a:xfrm>
              <a:off x="15824204" y="2867026"/>
              <a:ext cx="120650" cy="141288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8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20 w 38"/>
                <a:gd name="T35" fmla="*/ 0 h 44"/>
                <a:gd name="T36" fmla="*/ 28 w 38"/>
                <a:gd name="T37" fmla="*/ 2 h 44"/>
                <a:gd name="T38" fmla="*/ 31 w 38"/>
                <a:gd name="T39" fmla="*/ 19 h 44"/>
                <a:gd name="T40" fmla="*/ 29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1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8" y="17"/>
                    <a:pt x="38" y="20"/>
                    <a:pt x="3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9"/>
                    <a:pt x="9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6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1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1" y="19"/>
                  </a:moveTo>
                  <a:cubicBezTo>
                    <a:pt x="30" y="16"/>
                    <a:pt x="30" y="13"/>
                    <a:pt x="29" y="11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1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3" name="Freeform 27"/>
            <p:cNvSpPr>
              <a:spLocks/>
            </p:cNvSpPr>
            <p:nvPr/>
          </p:nvSpPr>
          <p:spPr bwMode="auto">
            <a:xfrm>
              <a:off x="15976604" y="2867026"/>
              <a:ext cx="63500" cy="138113"/>
            </a:xfrm>
            <a:custGeom>
              <a:avLst/>
              <a:gdLst>
                <a:gd name="T0" fmla="*/ 0 w 20"/>
                <a:gd name="T1" fmla="*/ 1 h 43"/>
                <a:gd name="T2" fmla="*/ 6 w 20"/>
                <a:gd name="T3" fmla="*/ 1 h 43"/>
                <a:gd name="T4" fmla="*/ 6 w 20"/>
                <a:gd name="T5" fmla="*/ 8 h 43"/>
                <a:gd name="T6" fmla="*/ 10 w 20"/>
                <a:gd name="T7" fmla="*/ 3 h 43"/>
                <a:gd name="T8" fmla="*/ 18 w 20"/>
                <a:gd name="T9" fmla="*/ 0 h 43"/>
                <a:gd name="T10" fmla="*/ 18 w 20"/>
                <a:gd name="T11" fmla="*/ 0 h 43"/>
                <a:gd name="T12" fmla="*/ 20 w 20"/>
                <a:gd name="T13" fmla="*/ 1 h 43"/>
                <a:gd name="T14" fmla="*/ 20 w 20"/>
                <a:gd name="T15" fmla="*/ 8 h 43"/>
                <a:gd name="T16" fmla="*/ 19 w 20"/>
                <a:gd name="T17" fmla="*/ 8 h 43"/>
                <a:gd name="T18" fmla="*/ 18 w 20"/>
                <a:gd name="T19" fmla="*/ 8 h 43"/>
                <a:gd name="T20" fmla="*/ 9 w 20"/>
                <a:gd name="T21" fmla="*/ 11 h 43"/>
                <a:gd name="T22" fmla="*/ 7 w 20"/>
                <a:gd name="T23" fmla="*/ 19 h 43"/>
                <a:gd name="T24" fmla="*/ 7 w 20"/>
                <a:gd name="T25" fmla="*/ 43 h 43"/>
                <a:gd name="T26" fmla="*/ 0 w 20"/>
                <a:gd name="T27" fmla="*/ 43 h 43"/>
                <a:gd name="T28" fmla="*/ 0 w 20"/>
                <a:gd name="T29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7"/>
                    <a:pt x="8" y="5"/>
                    <a:pt x="10" y="3"/>
                  </a:cubicBezTo>
                  <a:cubicBezTo>
                    <a:pt x="12" y="1"/>
                    <a:pt x="15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20" y="1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4" y="8"/>
                    <a:pt x="11" y="9"/>
                    <a:pt x="9" y="11"/>
                  </a:cubicBezTo>
                  <a:cubicBezTo>
                    <a:pt x="8" y="13"/>
                    <a:pt x="7" y="16"/>
                    <a:pt x="7" y="19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4" name="Freeform 28"/>
            <p:cNvSpPr>
              <a:spLocks/>
            </p:cNvSpPr>
            <p:nvPr/>
          </p:nvSpPr>
          <p:spPr bwMode="auto">
            <a:xfrm>
              <a:off x="16046454" y="2870201"/>
              <a:ext cx="120650" cy="134938"/>
            </a:xfrm>
            <a:custGeom>
              <a:avLst/>
              <a:gdLst>
                <a:gd name="T0" fmla="*/ 16 w 76"/>
                <a:gd name="T1" fmla="*/ 0 h 85"/>
                <a:gd name="T2" fmla="*/ 38 w 76"/>
                <a:gd name="T3" fmla="*/ 69 h 85"/>
                <a:gd name="T4" fmla="*/ 62 w 76"/>
                <a:gd name="T5" fmla="*/ 0 h 85"/>
                <a:gd name="T6" fmla="*/ 76 w 76"/>
                <a:gd name="T7" fmla="*/ 0 h 85"/>
                <a:gd name="T8" fmla="*/ 46 w 76"/>
                <a:gd name="T9" fmla="*/ 85 h 85"/>
                <a:gd name="T10" fmla="*/ 30 w 76"/>
                <a:gd name="T11" fmla="*/ 85 h 85"/>
                <a:gd name="T12" fmla="*/ 0 w 76"/>
                <a:gd name="T13" fmla="*/ 0 h 85"/>
                <a:gd name="T14" fmla="*/ 16 w 76"/>
                <a:gd name="T1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85">
                  <a:moveTo>
                    <a:pt x="16" y="0"/>
                  </a:moveTo>
                  <a:lnTo>
                    <a:pt x="38" y="69"/>
                  </a:lnTo>
                  <a:lnTo>
                    <a:pt x="62" y="0"/>
                  </a:lnTo>
                  <a:lnTo>
                    <a:pt x="76" y="0"/>
                  </a:lnTo>
                  <a:lnTo>
                    <a:pt x="46" y="85"/>
                  </a:lnTo>
                  <a:lnTo>
                    <a:pt x="30" y="85"/>
                  </a:lnTo>
                  <a:lnTo>
                    <a:pt x="0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5" name="Freeform 29"/>
            <p:cNvSpPr>
              <a:spLocks noEditPoints="1"/>
            </p:cNvSpPr>
            <p:nvPr/>
          </p:nvSpPr>
          <p:spPr bwMode="auto">
            <a:xfrm>
              <a:off x="16189329" y="2822576"/>
              <a:ext cx="22225" cy="182563"/>
            </a:xfrm>
            <a:custGeom>
              <a:avLst/>
              <a:gdLst>
                <a:gd name="T0" fmla="*/ 0 w 14"/>
                <a:gd name="T1" fmla="*/ 0 h 115"/>
                <a:gd name="T2" fmla="*/ 14 w 14"/>
                <a:gd name="T3" fmla="*/ 0 h 115"/>
                <a:gd name="T4" fmla="*/ 14 w 14"/>
                <a:gd name="T5" fmla="*/ 16 h 115"/>
                <a:gd name="T6" fmla="*/ 0 w 14"/>
                <a:gd name="T7" fmla="*/ 16 h 115"/>
                <a:gd name="T8" fmla="*/ 0 w 14"/>
                <a:gd name="T9" fmla="*/ 0 h 115"/>
                <a:gd name="T10" fmla="*/ 0 w 14"/>
                <a:gd name="T11" fmla="*/ 30 h 115"/>
                <a:gd name="T12" fmla="*/ 14 w 14"/>
                <a:gd name="T13" fmla="*/ 30 h 115"/>
                <a:gd name="T14" fmla="*/ 14 w 14"/>
                <a:gd name="T15" fmla="*/ 115 h 115"/>
                <a:gd name="T16" fmla="*/ 0 w 14"/>
                <a:gd name="T17" fmla="*/ 115 h 115"/>
                <a:gd name="T18" fmla="*/ 0 w 14"/>
                <a:gd name="T19" fmla="*/ 3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15">
                  <a:moveTo>
                    <a:pt x="0" y="0"/>
                  </a:moveTo>
                  <a:lnTo>
                    <a:pt x="14" y="0"/>
                  </a:lnTo>
                  <a:lnTo>
                    <a:pt x="14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0" y="30"/>
                  </a:moveTo>
                  <a:lnTo>
                    <a:pt x="14" y="30"/>
                  </a:lnTo>
                  <a:lnTo>
                    <a:pt x="14" y="115"/>
                  </a:lnTo>
                  <a:lnTo>
                    <a:pt x="0" y="115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6" name="Freeform 30"/>
            <p:cNvSpPr>
              <a:spLocks/>
            </p:cNvSpPr>
            <p:nvPr/>
          </p:nvSpPr>
          <p:spPr bwMode="auto">
            <a:xfrm>
              <a:off x="16240129" y="2867026"/>
              <a:ext cx="112713" cy="141288"/>
            </a:xfrm>
            <a:custGeom>
              <a:avLst/>
              <a:gdLst>
                <a:gd name="T0" fmla="*/ 30 w 35"/>
                <a:gd name="T1" fmla="*/ 3 h 44"/>
                <a:gd name="T2" fmla="*/ 35 w 35"/>
                <a:gd name="T3" fmla="*/ 15 h 44"/>
                <a:gd name="T4" fmla="*/ 29 w 35"/>
                <a:gd name="T5" fmla="*/ 15 h 44"/>
                <a:gd name="T6" fmla="*/ 26 w 35"/>
                <a:gd name="T7" fmla="*/ 9 h 44"/>
                <a:gd name="T8" fmla="*/ 19 w 35"/>
                <a:gd name="T9" fmla="*/ 6 h 44"/>
                <a:gd name="T10" fmla="*/ 9 w 35"/>
                <a:gd name="T11" fmla="*/ 13 h 44"/>
                <a:gd name="T12" fmla="*/ 7 w 35"/>
                <a:gd name="T13" fmla="*/ 23 h 44"/>
                <a:gd name="T14" fmla="*/ 10 w 35"/>
                <a:gd name="T15" fmla="*/ 34 h 44"/>
                <a:gd name="T16" fmla="*/ 18 w 35"/>
                <a:gd name="T17" fmla="*/ 38 h 44"/>
                <a:gd name="T18" fmla="*/ 25 w 35"/>
                <a:gd name="T19" fmla="*/ 35 h 44"/>
                <a:gd name="T20" fmla="*/ 29 w 35"/>
                <a:gd name="T21" fmla="*/ 28 h 44"/>
                <a:gd name="T22" fmla="*/ 35 w 35"/>
                <a:gd name="T23" fmla="*/ 28 h 44"/>
                <a:gd name="T24" fmla="*/ 30 w 35"/>
                <a:gd name="T25" fmla="*/ 40 h 44"/>
                <a:gd name="T26" fmla="*/ 18 w 35"/>
                <a:gd name="T27" fmla="*/ 44 h 44"/>
                <a:gd name="T28" fmla="*/ 5 w 35"/>
                <a:gd name="T29" fmla="*/ 38 h 44"/>
                <a:gd name="T30" fmla="*/ 0 w 35"/>
                <a:gd name="T31" fmla="*/ 23 h 44"/>
                <a:gd name="T32" fmla="*/ 5 w 35"/>
                <a:gd name="T33" fmla="*/ 6 h 44"/>
                <a:gd name="T34" fmla="*/ 19 w 35"/>
                <a:gd name="T35" fmla="*/ 0 h 44"/>
                <a:gd name="T36" fmla="*/ 30 w 35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44">
                  <a:moveTo>
                    <a:pt x="30" y="3"/>
                  </a:moveTo>
                  <a:cubicBezTo>
                    <a:pt x="33" y="6"/>
                    <a:pt x="35" y="10"/>
                    <a:pt x="35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3"/>
                    <a:pt x="27" y="11"/>
                    <a:pt x="26" y="9"/>
                  </a:cubicBezTo>
                  <a:cubicBezTo>
                    <a:pt x="24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6"/>
                    <a:pt x="7" y="19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4" y="38"/>
                    <a:pt x="18" y="38"/>
                  </a:cubicBezTo>
                  <a:cubicBezTo>
                    <a:pt x="21" y="38"/>
                    <a:pt x="23" y="37"/>
                    <a:pt x="25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2" y="44"/>
                    <a:pt x="8" y="42"/>
                    <a:pt x="5" y="38"/>
                  </a:cubicBezTo>
                  <a:cubicBezTo>
                    <a:pt x="1" y="34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3" y="0"/>
                    <a:pt x="27" y="1"/>
                    <a:pt x="30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7" name="Freeform 31"/>
            <p:cNvSpPr>
              <a:spLocks noEditPoints="1"/>
            </p:cNvSpPr>
            <p:nvPr/>
          </p:nvSpPr>
          <p:spPr bwMode="auto">
            <a:xfrm>
              <a:off x="16371892" y="2867026"/>
              <a:ext cx="120650" cy="141288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7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19 w 38"/>
                <a:gd name="T35" fmla="*/ 0 h 44"/>
                <a:gd name="T36" fmla="*/ 28 w 38"/>
                <a:gd name="T37" fmla="*/ 2 h 44"/>
                <a:gd name="T38" fmla="*/ 30 w 38"/>
                <a:gd name="T39" fmla="*/ 19 h 44"/>
                <a:gd name="T40" fmla="*/ 28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0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7" y="17"/>
                    <a:pt x="38" y="20"/>
                    <a:pt x="38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5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7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8" name="Freeform 32"/>
            <p:cNvSpPr>
              <a:spLocks/>
            </p:cNvSpPr>
            <p:nvPr/>
          </p:nvSpPr>
          <p:spPr bwMode="auto">
            <a:xfrm>
              <a:off x="16514767" y="2867026"/>
              <a:ext cx="107950" cy="141288"/>
            </a:xfrm>
            <a:custGeom>
              <a:avLst/>
              <a:gdLst>
                <a:gd name="T0" fmla="*/ 6 w 34"/>
                <a:gd name="T1" fmla="*/ 30 h 44"/>
                <a:gd name="T2" fmla="*/ 8 w 34"/>
                <a:gd name="T3" fmla="*/ 35 h 44"/>
                <a:gd name="T4" fmla="*/ 18 w 34"/>
                <a:gd name="T5" fmla="*/ 39 h 44"/>
                <a:gd name="T6" fmla="*/ 24 w 34"/>
                <a:gd name="T7" fmla="*/ 37 h 44"/>
                <a:gd name="T8" fmla="*/ 28 w 34"/>
                <a:gd name="T9" fmla="*/ 32 h 44"/>
                <a:gd name="T10" fmla="*/ 25 w 34"/>
                <a:gd name="T11" fmla="*/ 28 h 44"/>
                <a:gd name="T12" fmla="*/ 19 w 34"/>
                <a:gd name="T13" fmla="*/ 26 h 44"/>
                <a:gd name="T14" fmla="*/ 13 w 34"/>
                <a:gd name="T15" fmla="*/ 24 h 44"/>
                <a:gd name="T16" fmla="*/ 5 w 34"/>
                <a:gd name="T17" fmla="*/ 21 h 44"/>
                <a:gd name="T18" fmla="*/ 1 w 34"/>
                <a:gd name="T19" fmla="*/ 13 h 44"/>
                <a:gd name="T20" fmla="*/ 5 w 34"/>
                <a:gd name="T21" fmla="*/ 4 h 44"/>
                <a:gd name="T22" fmla="*/ 17 w 34"/>
                <a:gd name="T23" fmla="*/ 0 h 44"/>
                <a:gd name="T24" fmla="*/ 30 w 34"/>
                <a:gd name="T25" fmla="*/ 6 h 44"/>
                <a:gd name="T26" fmla="*/ 33 w 34"/>
                <a:gd name="T27" fmla="*/ 13 h 44"/>
                <a:gd name="T28" fmla="*/ 26 w 34"/>
                <a:gd name="T29" fmla="*/ 13 h 44"/>
                <a:gd name="T30" fmla="*/ 25 w 34"/>
                <a:gd name="T31" fmla="*/ 9 h 44"/>
                <a:gd name="T32" fmla="*/ 16 w 34"/>
                <a:gd name="T33" fmla="*/ 6 h 44"/>
                <a:gd name="T34" fmla="*/ 10 w 34"/>
                <a:gd name="T35" fmla="*/ 8 h 44"/>
                <a:gd name="T36" fmla="*/ 8 w 34"/>
                <a:gd name="T37" fmla="*/ 12 h 44"/>
                <a:gd name="T38" fmla="*/ 11 w 34"/>
                <a:gd name="T39" fmla="*/ 16 h 44"/>
                <a:gd name="T40" fmla="*/ 15 w 34"/>
                <a:gd name="T41" fmla="*/ 18 h 44"/>
                <a:gd name="T42" fmla="*/ 20 w 34"/>
                <a:gd name="T43" fmla="*/ 19 h 44"/>
                <a:gd name="T44" fmla="*/ 30 w 34"/>
                <a:gd name="T45" fmla="*/ 22 h 44"/>
                <a:gd name="T46" fmla="*/ 34 w 34"/>
                <a:gd name="T47" fmla="*/ 31 h 44"/>
                <a:gd name="T48" fmla="*/ 30 w 34"/>
                <a:gd name="T49" fmla="*/ 40 h 44"/>
                <a:gd name="T50" fmla="*/ 17 w 34"/>
                <a:gd name="T51" fmla="*/ 44 h 44"/>
                <a:gd name="T52" fmla="*/ 4 w 34"/>
                <a:gd name="T53" fmla="*/ 40 h 44"/>
                <a:gd name="T54" fmla="*/ 0 w 34"/>
                <a:gd name="T55" fmla="*/ 30 h 44"/>
                <a:gd name="T56" fmla="*/ 6 w 34"/>
                <a:gd name="T57" fmla="*/ 3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" h="44">
                  <a:moveTo>
                    <a:pt x="6" y="30"/>
                  </a:moveTo>
                  <a:cubicBezTo>
                    <a:pt x="7" y="32"/>
                    <a:pt x="7" y="34"/>
                    <a:pt x="8" y="35"/>
                  </a:cubicBezTo>
                  <a:cubicBezTo>
                    <a:pt x="10" y="37"/>
                    <a:pt x="13" y="39"/>
                    <a:pt x="18" y="39"/>
                  </a:cubicBezTo>
                  <a:cubicBezTo>
                    <a:pt x="20" y="39"/>
                    <a:pt x="22" y="38"/>
                    <a:pt x="24" y="37"/>
                  </a:cubicBezTo>
                  <a:cubicBezTo>
                    <a:pt x="27" y="36"/>
                    <a:pt x="28" y="34"/>
                    <a:pt x="28" y="32"/>
                  </a:cubicBezTo>
                  <a:cubicBezTo>
                    <a:pt x="28" y="30"/>
                    <a:pt x="27" y="28"/>
                    <a:pt x="25" y="28"/>
                  </a:cubicBezTo>
                  <a:cubicBezTo>
                    <a:pt x="24" y="27"/>
                    <a:pt x="22" y="26"/>
                    <a:pt x="19" y="26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" y="23"/>
                    <a:pt x="7" y="22"/>
                    <a:pt x="5" y="21"/>
                  </a:cubicBezTo>
                  <a:cubicBezTo>
                    <a:pt x="2" y="19"/>
                    <a:pt x="1" y="17"/>
                    <a:pt x="1" y="13"/>
                  </a:cubicBezTo>
                  <a:cubicBezTo>
                    <a:pt x="1" y="9"/>
                    <a:pt x="2" y="6"/>
                    <a:pt x="5" y="4"/>
                  </a:cubicBezTo>
                  <a:cubicBezTo>
                    <a:pt x="8" y="1"/>
                    <a:pt x="12" y="0"/>
                    <a:pt x="17" y="0"/>
                  </a:cubicBezTo>
                  <a:cubicBezTo>
                    <a:pt x="23" y="0"/>
                    <a:pt x="28" y="2"/>
                    <a:pt x="30" y="6"/>
                  </a:cubicBezTo>
                  <a:cubicBezTo>
                    <a:pt x="32" y="8"/>
                    <a:pt x="33" y="11"/>
                    <a:pt x="33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0"/>
                    <a:pt x="25" y="9"/>
                  </a:cubicBezTo>
                  <a:cubicBezTo>
                    <a:pt x="23" y="7"/>
                    <a:pt x="20" y="6"/>
                    <a:pt x="16" y="6"/>
                  </a:cubicBezTo>
                  <a:cubicBezTo>
                    <a:pt x="13" y="6"/>
                    <a:pt x="11" y="7"/>
                    <a:pt x="10" y="8"/>
                  </a:cubicBezTo>
                  <a:cubicBezTo>
                    <a:pt x="9" y="9"/>
                    <a:pt x="8" y="10"/>
                    <a:pt x="8" y="12"/>
                  </a:cubicBezTo>
                  <a:cubicBezTo>
                    <a:pt x="8" y="13"/>
                    <a:pt x="9" y="15"/>
                    <a:pt x="11" y="16"/>
                  </a:cubicBezTo>
                  <a:cubicBezTo>
                    <a:pt x="12" y="17"/>
                    <a:pt x="13" y="17"/>
                    <a:pt x="15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5" y="20"/>
                    <a:pt x="29" y="21"/>
                    <a:pt x="30" y="22"/>
                  </a:cubicBezTo>
                  <a:cubicBezTo>
                    <a:pt x="33" y="24"/>
                    <a:pt x="34" y="27"/>
                    <a:pt x="34" y="31"/>
                  </a:cubicBezTo>
                  <a:cubicBezTo>
                    <a:pt x="34" y="35"/>
                    <a:pt x="33" y="38"/>
                    <a:pt x="30" y="40"/>
                  </a:cubicBezTo>
                  <a:cubicBezTo>
                    <a:pt x="27" y="43"/>
                    <a:pt x="23" y="44"/>
                    <a:pt x="17" y="44"/>
                  </a:cubicBezTo>
                  <a:cubicBezTo>
                    <a:pt x="11" y="44"/>
                    <a:pt x="6" y="43"/>
                    <a:pt x="4" y="40"/>
                  </a:cubicBezTo>
                  <a:cubicBezTo>
                    <a:pt x="1" y="37"/>
                    <a:pt x="0" y="34"/>
                    <a:pt x="0" y="30"/>
                  </a:cubicBezTo>
                  <a:lnTo>
                    <a:pt x="6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</p:grpSp>
      <p:sp>
        <p:nvSpPr>
          <p:cNvPr id="8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995362" y="5619202"/>
            <a:ext cx="10537825" cy="275612"/>
          </a:xfrm>
        </p:spPr>
        <p:txBody>
          <a:bodyPr tIns="0" bIns="0" anchor="b"/>
          <a:lstStyle>
            <a:lvl1pPr marL="0" indent="0" algn="l">
              <a:lnSpc>
                <a:spcPct val="100000"/>
              </a:lnSpc>
              <a:buNone/>
              <a:defRPr sz="1500">
                <a:solidFill>
                  <a:schemeClr val="bg1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presenter name</a:t>
            </a:r>
          </a:p>
        </p:txBody>
      </p:sp>
      <p:sp>
        <p:nvSpPr>
          <p:cNvPr id="103" name="Rectangle 104"/>
          <p:cNvSpPr>
            <a:spLocks noChangeArrowheads="1"/>
          </p:cNvSpPr>
          <p:nvPr/>
        </p:nvSpPr>
        <p:spPr bwMode="gray">
          <a:xfrm flipH="1">
            <a:off x="-3101343" y="3329475"/>
            <a:ext cx="3018790" cy="1227735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TITLE HERE NOT MORE THAN 2 LINES OF TEXT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-3101342" y="3329475"/>
            <a:ext cx="3018791" cy="1227735"/>
            <a:chOff x="-460208" y="32235"/>
            <a:chExt cx="377657" cy="1227735"/>
          </a:xfrm>
        </p:grpSpPr>
        <p:cxnSp>
          <p:nvCxnSpPr>
            <p:cNvPr id="105" name="Straight Connector 104"/>
            <p:cNvCxnSpPr/>
            <p:nvPr/>
          </p:nvCxnSpPr>
          <p:spPr bwMode="gray">
            <a:xfrm flipH="1">
              <a:off x="-460208" y="125997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06" name="Straight Connector 105"/>
            <p:cNvCxnSpPr/>
            <p:nvPr/>
          </p:nvCxnSpPr>
          <p:spPr bwMode="gray">
            <a:xfrm flipH="1">
              <a:off x="-460208" y="3223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107" name="Group 106"/>
          <p:cNvGrpSpPr/>
          <p:nvPr/>
        </p:nvGrpSpPr>
        <p:grpSpPr>
          <a:xfrm>
            <a:off x="-3101342" y="4680750"/>
            <a:ext cx="3018791" cy="729450"/>
            <a:chOff x="-460208" y="32235"/>
            <a:chExt cx="377657" cy="729450"/>
          </a:xfrm>
        </p:grpSpPr>
        <p:cxnSp>
          <p:nvCxnSpPr>
            <p:cNvPr id="108" name="Straight Connector 107"/>
            <p:cNvCxnSpPr/>
            <p:nvPr/>
          </p:nvCxnSpPr>
          <p:spPr bwMode="gray">
            <a:xfrm flipH="1">
              <a:off x="-460208" y="7616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09" name="Straight Connector 108"/>
            <p:cNvCxnSpPr/>
            <p:nvPr/>
          </p:nvCxnSpPr>
          <p:spPr bwMode="gray">
            <a:xfrm flipH="1">
              <a:off x="-460208" y="3223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111" name="Group 110"/>
          <p:cNvGrpSpPr/>
          <p:nvPr/>
        </p:nvGrpSpPr>
        <p:grpSpPr>
          <a:xfrm>
            <a:off x="-3101342" y="5619202"/>
            <a:ext cx="3018791" cy="282149"/>
            <a:chOff x="-460208" y="479536"/>
            <a:chExt cx="377657" cy="282149"/>
          </a:xfrm>
        </p:grpSpPr>
        <p:cxnSp>
          <p:nvCxnSpPr>
            <p:cNvPr id="112" name="Straight Connector 111"/>
            <p:cNvCxnSpPr/>
            <p:nvPr/>
          </p:nvCxnSpPr>
          <p:spPr bwMode="gray">
            <a:xfrm flipH="1">
              <a:off x="-460208" y="7616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13" name="Straight Connector 112"/>
            <p:cNvCxnSpPr/>
            <p:nvPr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sp>
        <p:nvSpPr>
          <p:cNvPr id="115" name="Rectangle 104"/>
          <p:cNvSpPr>
            <a:spLocks noChangeArrowheads="1"/>
          </p:cNvSpPr>
          <p:nvPr/>
        </p:nvSpPr>
        <p:spPr bwMode="gray">
          <a:xfrm flipH="1">
            <a:off x="-3101345" y="5908482"/>
            <a:ext cx="3018793" cy="30742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LOCATION, DATE (ONE LINE)</a:t>
            </a:r>
          </a:p>
        </p:txBody>
      </p:sp>
      <p:grpSp>
        <p:nvGrpSpPr>
          <p:cNvPr id="116" name="Group 115"/>
          <p:cNvGrpSpPr/>
          <p:nvPr/>
        </p:nvGrpSpPr>
        <p:grpSpPr>
          <a:xfrm>
            <a:off x="-3101342" y="5908483"/>
            <a:ext cx="3018791" cy="282149"/>
            <a:chOff x="-460208" y="479536"/>
            <a:chExt cx="377657" cy="282149"/>
          </a:xfrm>
        </p:grpSpPr>
        <p:cxnSp>
          <p:nvCxnSpPr>
            <p:cNvPr id="117" name="Straight Connector 116"/>
            <p:cNvCxnSpPr/>
            <p:nvPr/>
          </p:nvCxnSpPr>
          <p:spPr bwMode="gray">
            <a:xfrm flipH="1">
              <a:off x="-460208" y="7616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18" name="Straight Connector 117"/>
            <p:cNvCxnSpPr/>
            <p:nvPr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119" name="Group 118"/>
          <p:cNvGrpSpPr/>
          <p:nvPr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120" name="Rectangle 104"/>
            <p:cNvSpPr>
              <a:spLocks noChangeArrowheads="1"/>
            </p:cNvSpPr>
            <p:nvPr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>
                <a:solidFill>
                  <a:schemeClr val="tx1"/>
                </a:solidFill>
              </a:endParaRPr>
            </a:p>
          </p:txBody>
        </p:sp>
        <p:sp>
          <p:nvSpPr>
            <p:cNvPr id="121" name="Rectangle 105"/>
            <p:cNvSpPr>
              <a:spLocks noChangeArrowheads="1"/>
            </p:cNvSpPr>
            <p:nvPr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2" name="Rectangle 106"/>
            <p:cNvSpPr>
              <a:spLocks noChangeArrowheads="1"/>
            </p:cNvSpPr>
            <p:nvPr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123" name="Rectangle 107"/>
            <p:cNvSpPr>
              <a:spLocks noChangeArrowheads="1"/>
            </p:cNvSpPr>
            <p:nvPr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4" name="Rectangle 108"/>
            <p:cNvSpPr>
              <a:spLocks noChangeArrowheads="1"/>
            </p:cNvSpPr>
            <p:nvPr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125" name="Rectangle 113"/>
            <p:cNvSpPr>
              <a:spLocks noChangeArrowheads="1"/>
            </p:cNvSpPr>
            <p:nvPr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126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7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128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9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130" name="Rectangle 113"/>
            <p:cNvSpPr>
              <a:spLocks noChangeArrowheads="1"/>
            </p:cNvSpPr>
            <p:nvPr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131" name="Rectangle 105"/>
            <p:cNvSpPr>
              <a:spLocks noChangeArrowheads="1"/>
            </p:cNvSpPr>
            <p:nvPr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2" name="Rectangle 106"/>
            <p:cNvSpPr>
              <a:spLocks noChangeArrowheads="1"/>
            </p:cNvSpPr>
            <p:nvPr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133" name="Rectangle 107"/>
            <p:cNvSpPr>
              <a:spLocks noChangeArrowheads="1"/>
            </p:cNvSpPr>
            <p:nvPr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4" name="Rectangle 108"/>
            <p:cNvSpPr>
              <a:spLocks noChangeArrowheads="1"/>
            </p:cNvSpPr>
            <p:nvPr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135" name="Rectangle 109"/>
            <p:cNvSpPr>
              <a:spLocks noChangeArrowheads="1"/>
            </p:cNvSpPr>
            <p:nvPr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6" name="Rectangle 110"/>
            <p:cNvSpPr>
              <a:spLocks noChangeArrowheads="1"/>
            </p:cNvSpPr>
            <p:nvPr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137" name="Rectangle 111"/>
            <p:cNvSpPr>
              <a:spLocks noChangeArrowheads="1"/>
            </p:cNvSpPr>
            <p:nvPr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8" name="Rectangle 112"/>
            <p:cNvSpPr>
              <a:spLocks noChangeArrowheads="1"/>
            </p:cNvSpPr>
            <p:nvPr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139" name="Rectangle 113"/>
            <p:cNvSpPr>
              <a:spLocks noChangeArrowheads="1"/>
            </p:cNvSpPr>
            <p:nvPr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140" name="Rectangle 139"/>
            <p:cNvSpPr>
              <a:spLocks noChangeArrowheads="1"/>
            </p:cNvSpPr>
            <p:nvPr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1" name="Rectangle 140"/>
            <p:cNvSpPr>
              <a:spLocks noChangeArrowheads="1"/>
            </p:cNvSpPr>
            <p:nvPr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142" name="Rectangle 141"/>
            <p:cNvSpPr>
              <a:spLocks noChangeArrowheads="1"/>
            </p:cNvSpPr>
            <p:nvPr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3" name="Rectangle 142"/>
            <p:cNvSpPr>
              <a:spLocks noChangeArrowheads="1"/>
            </p:cNvSpPr>
            <p:nvPr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144" name="Rectangle 143"/>
            <p:cNvSpPr>
              <a:spLocks noChangeArrowheads="1"/>
            </p:cNvSpPr>
            <p:nvPr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145" name="Rectangle 109"/>
            <p:cNvSpPr>
              <a:spLocks noChangeArrowheads="1"/>
            </p:cNvSpPr>
            <p:nvPr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6" name="Rectangle 110"/>
            <p:cNvSpPr>
              <a:spLocks noChangeArrowheads="1"/>
            </p:cNvSpPr>
            <p:nvPr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147" name="Rectangle 111"/>
            <p:cNvSpPr>
              <a:spLocks noChangeArrowheads="1"/>
            </p:cNvSpPr>
            <p:nvPr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8" name="Rectangle 112"/>
            <p:cNvSpPr>
              <a:spLocks noChangeArrowheads="1"/>
            </p:cNvSpPr>
            <p:nvPr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149" name="Rectangle 148"/>
            <p:cNvSpPr>
              <a:spLocks noChangeArrowheads="1"/>
            </p:cNvSpPr>
            <p:nvPr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50" name="Rectangle 149"/>
            <p:cNvSpPr>
              <a:spLocks noChangeArrowheads="1"/>
            </p:cNvSpPr>
            <p:nvPr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151" name="Rectangle 111"/>
            <p:cNvSpPr>
              <a:spLocks noChangeArrowheads="1"/>
            </p:cNvSpPr>
            <p:nvPr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52" name="Rectangle 112"/>
            <p:cNvSpPr>
              <a:spLocks noChangeArrowheads="1"/>
            </p:cNvSpPr>
            <p:nvPr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sp>
        <p:nvSpPr>
          <p:cNvPr id="90" name="Rectangle 104">
            <a:extLst>
              <a:ext uri="{FF2B5EF4-FFF2-40B4-BE49-F238E27FC236}">
                <a16:creationId xmlns:a16="http://schemas.microsoft.com/office/drawing/2014/main" id="{B3EAAF78-544F-3ACF-DA3D-42E14BC36435}"/>
              </a:ext>
            </a:extLst>
          </p:cNvPr>
          <p:cNvSpPr>
            <a:spLocks noChangeArrowheads="1"/>
          </p:cNvSpPr>
          <p:nvPr userDrawn="1"/>
        </p:nvSpPr>
        <p:spPr bwMode="gray">
          <a:xfrm flipH="1">
            <a:off x="-3101345" y="5619201"/>
            <a:ext cx="3018793" cy="30742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NAME OF PRESENTER (ONE LINE)</a:t>
            </a:r>
          </a:p>
        </p:txBody>
      </p:sp>
      <p:sp>
        <p:nvSpPr>
          <p:cNvPr id="91" name="Rectangle 104">
            <a:extLst>
              <a:ext uri="{FF2B5EF4-FFF2-40B4-BE49-F238E27FC236}">
                <a16:creationId xmlns:a16="http://schemas.microsoft.com/office/drawing/2014/main" id="{D797D2DB-26DA-98D5-FA4C-31459EEB5800}"/>
              </a:ext>
            </a:extLst>
          </p:cNvPr>
          <p:cNvSpPr>
            <a:spLocks noChangeArrowheads="1"/>
          </p:cNvSpPr>
          <p:nvPr userDrawn="1"/>
        </p:nvSpPr>
        <p:spPr bwMode="gray">
          <a:xfrm flipH="1">
            <a:off x="-3101344" y="4680749"/>
            <a:ext cx="3018790" cy="729451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SUBTITLE HERE NOT MORE THAN 2 LINES OF TEXT</a:t>
            </a:r>
          </a:p>
        </p:txBody>
      </p:sp>
      <p:sp>
        <p:nvSpPr>
          <p:cNvPr id="92" name="Rectangle 104">
            <a:extLst>
              <a:ext uri="{FF2B5EF4-FFF2-40B4-BE49-F238E27FC236}">
                <a16:creationId xmlns:a16="http://schemas.microsoft.com/office/drawing/2014/main" id="{4168A430-E29A-12BF-14B5-1735B746A75F}"/>
              </a:ext>
            </a:extLst>
          </p:cNvPr>
          <p:cNvSpPr>
            <a:spLocks noChangeArrowheads="1"/>
          </p:cNvSpPr>
          <p:nvPr userDrawn="1"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0248664-1EB9-C259-C7EF-1D276F6EB998}"/>
              </a:ext>
            </a:extLst>
          </p:cNvPr>
          <p:cNvSpPr/>
          <p:nvPr userDrawn="1"/>
        </p:nvSpPr>
        <p:spPr>
          <a:xfrm>
            <a:off x="334962" y="333375"/>
            <a:ext cx="11522076" cy="6191250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dirty="0" err="1">
              <a:solidFill>
                <a:schemeClr val="tx1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E9C37392-285E-BC1F-5273-DE7E8BEC5850}"/>
              </a:ext>
            </a:extLst>
          </p:cNvPr>
          <p:cNvGrpSpPr/>
          <p:nvPr userDrawn="1"/>
        </p:nvGrpSpPr>
        <p:grpSpPr>
          <a:xfrm>
            <a:off x="994275" y="1309688"/>
            <a:ext cx="2975834" cy="1256727"/>
            <a:chOff x="12638090" y="1376363"/>
            <a:chExt cx="3984627" cy="1682751"/>
          </a:xfrm>
          <a:solidFill>
            <a:schemeClr val="bg1"/>
          </a:solidFill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id="{73707966-5B32-7489-C77F-FE609D147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38090" y="1376363"/>
              <a:ext cx="1346201" cy="1628775"/>
            </a:xfrm>
            <a:custGeom>
              <a:avLst/>
              <a:gdLst>
                <a:gd name="T0" fmla="*/ 358 w 423"/>
                <a:gd name="T1" fmla="*/ 55 h 509"/>
                <a:gd name="T2" fmla="*/ 209 w 423"/>
                <a:gd name="T3" fmla="*/ 0 h 509"/>
                <a:gd name="T4" fmla="*/ 61 w 423"/>
                <a:gd name="T5" fmla="*/ 61 h 509"/>
                <a:gd name="T6" fmla="*/ 0 w 423"/>
                <a:gd name="T7" fmla="*/ 206 h 509"/>
                <a:gd name="T8" fmla="*/ 141 w 423"/>
                <a:gd name="T9" fmla="*/ 398 h 509"/>
                <a:gd name="T10" fmla="*/ 184 w 423"/>
                <a:gd name="T11" fmla="*/ 330 h 509"/>
                <a:gd name="T12" fmla="*/ 79 w 423"/>
                <a:gd name="T13" fmla="*/ 205 h 509"/>
                <a:gd name="T14" fmla="*/ 210 w 423"/>
                <a:gd name="T15" fmla="*/ 76 h 509"/>
                <a:gd name="T16" fmla="*/ 344 w 423"/>
                <a:gd name="T17" fmla="*/ 202 h 509"/>
                <a:gd name="T18" fmla="*/ 310 w 423"/>
                <a:gd name="T19" fmla="*/ 299 h 509"/>
                <a:gd name="T20" fmla="*/ 310 w 423"/>
                <a:gd name="T21" fmla="*/ 299 h 509"/>
                <a:gd name="T22" fmla="*/ 310 w 423"/>
                <a:gd name="T23" fmla="*/ 300 h 509"/>
                <a:gd name="T24" fmla="*/ 168 w 423"/>
                <a:gd name="T25" fmla="*/ 509 h 509"/>
                <a:gd name="T26" fmla="*/ 241 w 423"/>
                <a:gd name="T27" fmla="*/ 509 h 509"/>
                <a:gd name="T28" fmla="*/ 274 w 423"/>
                <a:gd name="T29" fmla="*/ 491 h 509"/>
                <a:gd name="T30" fmla="*/ 352 w 423"/>
                <a:gd name="T31" fmla="*/ 366 h 509"/>
                <a:gd name="T32" fmla="*/ 366 w 423"/>
                <a:gd name="T33" fmla="*/ 343 h 509"/>
                <a:gd name="T34" fmla="*/ 423 w 423"/>
                <a:gd name="T35" fmla="*/ 200 h 509"/>
                <a:gd name="T36" fmla="*/ 358 w 423"/>
                <a:gd name="T37" fmla="*/ 5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3" h="509">
                  <a:moveTo>
                    <a:pt x="358" y="55"/>
                  </a:moveTo>
                  <a:cubicBezTo>
                    <a:pt x="318" y="20"/>
                    <a:pt x="264" y="0"/>
                    <a:pt x="209" y="0"/>
                  </a:cubicBezTo>
                  <a:cubicBezTo>
                    <a:pt x="153" y="0"/>
                    <a:pt x="101" y="22"/>
                    <a:pt x="61" y="61"/>
                  </a:cubicBezTo>
                  <a:cubicBezTo>
                    <a:pt x="22" y="100"/>
                    <a:pt x="0" y="152"/>
                    <a:pt x="0" y="206"/>
                  </a:cubicBezTo>
                  <a:cubicBezTo>
                    <a:pt x="0" y="296"/>
                    <a:pt x="56" y="372"/>
                    <a:pt x="141" y="398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24" y="319"/>
                    <a:pt x="79" y="268"/>
                    <a:pt x="79" y="205"/>
                  </a:cubicBezTo>
                  <a:cubicBezTo>
                    <a:pt x="79" y="134"/>
                    <a:pt x="138" y="76"/>
                    <a:pt x="210" y="76"/>
                  </a:cubicBezTo>
                  <a:cubicBezTo>
                    <a:pt x="276" y="76"/>
                    <a:pt x="344" y="123"/>
                    <a:pt x="344" y="202"/>
                  </a:cubicBezTo>
                  <a:cubicBezTo>
                    <a:pt x="344" y="239"/>
                    <a:pt x="327" y="271"/>
                    <a:pt x="310" y="299"/>
                  </a:cubicBezTo>
                  <a:cubicBezTo>
                    <a:pt x="310" y="299"/>
                    <a:pt x="310" y="299"/>
                    <a:pt x="310" y="299"/>
                  </a:cubicBezTo>
                  <a:cubicBezTo>
                    <a:pt x="310" y="300"/>
                    <a:pt x="310" y="300"/>
                    <a:pt x="310" y="300"/>
                  </a:cubicBezTo>
                  <a:cubicBezTo>
                    <a:pt x="168" y="509"/>
                    <a:pt x="168" y="509"/>
                    <a:pt x="168" y="509"/>
                  </a:cubicBezTo>
                  <a:cubicBezTo>
                    <a:pt x="241" y="509"/>
                    <a:pt x="241" y="509"/>
                    <a:pt x="241" y="509"/>
                  </a:cubicBezTo>
                  <a:cubicBezTo>
                    <a:pt x="255" y="509"/>
                    <a:pt x="267" y="502"/>
                    <a:pt x="274" y="491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6" y="358"/>
                    <a:pt x="361" y="350"/>
                    <a:pt x="366" y="343"/>
                  </a:cubicBezTo>
                  <a:cubicBezTo>
                    <a:pt x="394" y="297"/>
                    <a:pt x="423" y="249"/>
                    <a:pt x="423" y="200"/>
                  </a:cubicBezTo>
                  <a:cubicBezTo>
                    <a:pt x="423" y="127"/>
                    <a:pt x="388" y="81"/>
                    <a:pt x="358" y="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BF6C1755-E8C3-B161-06BC-93B7DC1DD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34978" y="1836738"/>
              <a:ext cx="352425" cy="3556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55A0463D-35E2-103E-C756-AABB51F2ED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66866" y="1590676"/>
              <a:ext cx="134938" cy="5349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98" name="Freeform 8">
              <a:extLst>
                <a:ext uri="{FF2B5EF4-FFF2-40B4-BE49-F238E27FC236}">
                  <a16:creationId xmlns:a16="http://schemas.microsoft.com/office/drawing/2014/main" id="{D95F7CF0-26CE-62E5-42AE-4F8F074162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68478" y="1693863"/>
              <a:ext cx="444500" cy="444500"/>
            </a:xfrm>
            <a:custGeom>
              <a:avLst/>
              <a:gdLst>
                <a:gd name="T0" fmla="*/ 101 w 140"/>
                <a:gd name="T1" fmla="*/ 52 h 139"/>
                <a:gd name="T2" fmla="*/ 93 w 140"/>
                <a:gd name="T3" fmla="*/ 37 h 139"/>
                <a:gd name="T4" fmla="*/ 73 w 140"/>
                <a:gd name="T5" fmla="*/ 29 h 139"/>
                <a:gd name="T6" fmla="*/ 52 w 140"/>
                <a:gd name="T7" fmla="*/ 38 h 139"/>
                <a:gd name="T8" fmla="*/ 44 w 140"/>
                <a:gd name="T9" fmla="*/ 52 h 139"/>
                <a:gd name="T10" fmla="*/ 101 w 140"/>
                <a:gd name="T11" fmla="*/ 52 h 139"/>
                <a:gd name="T12" fmla="*/ 140 w 140"/>
                <a:gd name="T13" fmla="*/ 77 h 139"/>
                <a:gd name="T14" fmla="*/ 43 w 140"/>
                <a:gd name="T15" fmla="*/ 77 h 139"/>
                <a:gd name="T16" fmla="*/ 51 w 140"/>
                <a:gd name="T17" fmla="*/ 99 h 139"/>
                <a:gd name="T18" fmla="*/ 72 w 140"/>
                <a:gd name="T19" fmla="*/ 107 h 139"/>
                <a:gd name="T20" fmla="*/ 89 w 140"/>
                <a:gd name="T21" fmla="*/ 103 h 139"/>
                <a:gd name="T22" fmla="*/ 98 w 140"/>
                <a:gd name="T23" fmla="*/ 93 h 139"/>
                <a:gd name="T24" fmla="*/ 138 w 140"/>
                <a:gd name="T25" fmla="*/ 97 h 139"/>
                <a:gd name="T26" fmla="*/ 113 w 140"/>
                <a:gd name="T27" fmla="*/ 129 h 139"/>
                <a:gd name="T28" fmla="*/ 72 w 140"/>
                <a:gd name="T29" fmla="*/ 139 h 139"/>
                <a:gd name="T30" fmla="*/ 20 w 140"/>
                <a:gd name="T31" fmla="*/ 120 h 139"/>
                <a:gd name="T32" fmla="*/ 0 w 140"/>
                <a:gd name="T33" fmla="*/ 70 h 139"/>
                <a:gd name="T34" fmla="*/ 20 w 140"/>
                <a:gd name="T35" fmla="*/ 19 h 139"/>
                <a:gd name="T36" fmla="*/ 70 w 140"/>
                <a:gd name="T37" fmla="*/ 0 h 139"/>
                <a:gd name="T38" fmla="*/ 122 w 140"/>
                <a:gd name="T39" fmla="*/ 20 h 139"/>
                <a:gd name="T40" fmla="*/ 140 w 140"/>
                <a:gd name="T41" fmla="*/ 73 h 139"/>
                <a:gd name="T42" fmla="*/ 140 w 140"/>
                <a:gd name="T43" fmla="*/ 77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0" h="139">
                  <a:moveTo>
                    <a:pt x="101" y="52"/>
                  </a:moveTo>
                  <a:cubicBezTo>
                    <a:pt x="101" y="51"/>
                    <a:pt x="99" y="43"/>
                    <a:pt x="93" y="37"/>
                  </a:cubicBezTo>
                  <a:cubicBezTo>
                    <a:pt x="88" y="32"/>
                    <a:pt x="81" y="29"/>
                    <a:pt x="73" y="29"/>
                  </a:cubicBezTo>
                  <a:cubicBezTo>
                    <a:pt x="62" y="29"/>
                    <a:pt x="56" y="34"/>
                    <a:pt x="52" y="38"/>
                  </a:cubicBezTo>
                  <a:cubicBezTo>
                    <a:pt x="48" y="41"/>
                    <a:pt x="46" y="46"/>
                    <a:pt x="44" y="52"/>
                  </a:cubicBezTo>
                  <a:lnTo>
                    <a:pt x="101" y="52"/>
                  </a:lnTo>
                  <a:close/>
                  <a:moveTo>
                    <a:pt x="140" y="77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43" y="84"/>
                    <a:pt x="46" y="93"/>
                    <a:pt x="51" y="99"/>
                  </a:cubicBezTo>
                  <a:cubicBezTo>
                    <a:pt x="57" y="106"/>
                    <a:pt x="66" y="107"/>
                    <a:pt x="72" y="107"/>
                  </a:cubicBezTo>
                  <a:cubicBezTo>
                    <a:pt x="78" y="107"/>
                    <a:pt x="85" y="106"/>
                    <a:pt x="89" y="103"/>
                  </a:cubicBezTo>
                  <a:cubicBezTo>
                    <a:pt x="90" y="103"/>
                    <a:pt x="95" y="100"/>
                    <a:pt x="98" y="93"/>
                  </a:cubicBezTo>
                  <a:cubicBezTo>
                    <a:pt x="138" y="97"/>
                    <a:pt x="138" y="97"/>
                    <a:pt x="138" y="97"/>
                  </a:cubicBezTo>
                  <a:cubicBezTo>
                    <a:pt x="132" y="115"/>
                    <a:pt x="120" y="125"/>
                    <a:pt x="113" y="129"/>
                  </a:cubicBezTo>
                  <a:cubicBezTo>
                    <a:pt x="100" y="137"/>
                    <a:pt x="86" y="139"/>
                    <a:pt x="72" y="139"/>
                  </a:cubicBezTo>
                  <a:cubicBezTo>
                    <a:pt x="52" y="139"/>
                    <a:pt x="35" y="136"/>
                    <a:pt x="20" y="120"/>
                  </a:cubicBezTo>
                  <a:cubicBezTo>
                    <a:pt x="9" y="109"/>
                    <a:pt x="0" y="92"/>
                    <a:pt x="0" y="70"/>
                  </a:cubicBezTo>
                  <a:cubicBezTo>
                    <a:pt x="0" y="52"/>
                    <a:pt x="7" y="32"/>
                    <a:pt x="20" y="19"/>
                  </a:cubicBezTo>
                  <a:cubicBezTo>
                    <a:pt x="36" y="3"/>
                    <a:pt x="55" y="0"/>
                    <a:pt x="70" y="0"/>
                  </a:cubicBezTo>
                  <a:cubicBezTo>
                    <a:pt x="85" y="0"/>
                    <a:pt x="106" y="3"/>
                    <a:pt x="122" y="20"/>
                  </a:cubicBezTo>
                  <a:cubicBezTo>
                    <a:pt x="137" y="36"/>
                    <a:pt x="140" y="57"/>
                    <a:pt x="140" y="73"/>
                  </a:cubicBezTo>
                  <a:lnTo>
                    <a:pt x="14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99" name="Freeform 9">
              <a:extLst>
                <a:ext uri="{FF2B5EF4-FFF2-40B4-BE49-F238E27FC236}">
                  <a16:creationId xmlns:a16="http://schemas.microsoft.com/office/drawing/2014/main" id="{8848C86B-4B2D-753D-83A4-DBBE4BFCA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28854" y="1709738"/>
              <a:ext cx="503238" cy="415925"/>
            </a:xfrm>
            <a:custGeom>
              <a:avLst/>
              <a:gdLst>
                <a:gd name="T0" fmla="*/ 93 w 317"/>
                <a:gd name="T1" fmla="*/ 0 h 262"/>
                <a:gd name="T2" fmla="*/ 159 w 317"/>
                <a:gd name="T3" fmla="*/ 139 h 262"/>
                <a:gd name="T4" fmla="*/ 225 w 317"/>
                <a:gd name="T5" fmla="*/ 0 h 262"/>
                <a:gd name="T6" fmla="*/ 317 w 317"/>
                <a:gd name="T7" fmla="*/ 0 h 262"/>
                <a:gd name="T8" fmla="*/ 185 w 317"/>
                <a:gd name="T9" fmla="*/ 262 h 262"/>
                <a:gd name="T10" fmla="*/ 133 w 317"/>
                <a:gd name="T11" fmla="*/ 262 h 262"/>
                <a:gd name="T12" fmla="*/ 0 w 317"/>
                <a:gd name="T13" fmla="*/ 0 h 262"/>
                <a:gd name="T14" fmla="*/ 93 w 317"/>
                <a:gd name="T1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7" h="262">
                  <a:moveTo>
                    <a:pt x="93" y="0"/>
                  </a:moveTo>
                  <a:lnTo>
                    <a:pt x="159" y="139"/>
                  </a:lnTo>
                  <a:lnTo>
                    <a:pt x="225" y="0"/>
                  </a:lnTo>
                  <a:lnTo>
                    <a:pt x="317" y="0"/>
                  </a:lnTo>
                  <a:lnTo>
                    <a:pt x="185" y="262"/>
                  </a:lnTo>
                  <a:lnTo>
                    <a:pt x="133" y="262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100" name="Freeform 10">
              <a:extLst>
                <a:ext uri="{FF2B5EF4-FFF2-40B4-BE49-F238E27FC236}">
                  <a16:creationId xmlns:a16="http://schemas.microsoft.com/office/drawing/2014/main" id="{33CB7CC9-8B4B-6D53-05E8-3D7E53F86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76541" y="1709738"/>
              <a:ext cx="133350" cy="415925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7 h 130"/>
                <a:gd name="T4" fmla="*/ 9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7"/>
                    <a:pt x="42" y="97"/>
                    <a:pt x="42" y="97"/>
                  </a:cubicBezTo>
                  <a:cubicBezTo>
                    <a:pt x="42" y="115"/>
                    <a:pt x="27" y="130"/>
                    <a:pt x="9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101" name="Freeform 11">
              <a:extLst>
                <a:ext uri="{FF2B5EF4-FFF2-40B4-BE49-F238E27FC236}">
                  <a16:creationId xmlns:a16="http://schemas.microsoft.com/office/drawing/2014/main" id="{16EF0E58-4C3F-1EE1-1B45-79C33F83B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63691" y="2220913"/>
              <a:ext cx="420688" cy="42545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102" name="Freeform 12">
              <a:extLst>
                <a:ext uri="{FF2B5EF4-FFF2-40B4-BE49-F238E27FC236}">
                  <a16:creationId xmlns:a16="http://schemas.microsoft.com/office/drawing/2014/main" id="{A7AE4076-E018-14C1-6B59-0F7E2E61E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79629" y="2230438"/>
              <a:ext cx="133350" cy="415925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8 h 130"/>
                <a:gd name="T4" fmla="*/ 10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8"/>
                    <a:pt x="42" y="98"/>
                    <a:pt x="42" y="98"/>
                  </a:cubicBezTo>
                  <a:cubicBezTo>
                    <a:pt x="42" y="116"/>
                    <a:pt x="27" y="130"/>
                    <a:pt x="10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153" name="Freeform 13">
              <a:extLst>
                <a:ext uri="{FF2B5EF4-FFF2-40B4-BE49-F238E27FC236}">
                  <a16:creationId xmlns:a16="http://schemas.microsoft.com/office/drawing/2014/main" id="{0AFAC1B1-9CED-692E-A3E5-8D7E567E1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09816" y="2220913"/>
              <a:ext cx="419100" cy="42545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154" name="Freeform 14">
              <a:extLst>
                <a:ext uri="{FF2B5EF4-FFF2-40B4-BE49-F238E27FC236}">
                  <a16:creationId xmlns:a16="http://schemas.microsoft.com/office/drawing/2014/main" id="{3BACA8DA-913E-C306-4161-E97C74ED9C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495591" y="2217738"/>
              <a:ext cx="442913" cy="441325"/>
            </a:xfrm>
            <a:custGeom>
              <a:avLst/>
              <a:gdLst>
                <a:gd name="T0" fmla="*/ 101 w 139"/>
                <a:gd name="T1" fmla="*/ 51 h 138"/>
                <a:gd name="T2" fmla="*/ 92 w 139"/>
                <a:gd name="T3" fmla="*/ 36 h 138"/>
                <a:gd name="T4" fmla="*/ 72 w 139"/>
                <a:gd name="T5" fmla="*/ 29 h 138"/>
                <a:gd name="T6" fmla="*/ 51 w 139"/>
                <a:gd name="T7" fmla="*/ 37 h 138"/>
                <a:gd name="T8" fmla="*/ 44 w 139"/>
                <a:gd name="T9" fmla="*/ 51 h 138"/>
                <a:gd name="T10" fmla="*/ 101 w 139"/>
                <a:gd name="T11" fmla="*/ 51 h 138"/>
                <a:gd name="T12" fmla="*/ 139 w 139"/>
                <a:gd name="T13" fmla="*/ 76 h 138"/>
                <a:gd name="T14" fmla="*/ 42 w 139"/>
                <a:gd name="T15" fmla="*/ 76 h 138"/>
                <a:gd name="T16" fmla="*/ 50 w 139"/>
                <a:gd name="T17" fmla="*/ 99 h 138"/>
                <a:gd name="T18" fmla="*/ 72 w 139"/>
                <a:gd name="T19" fmla="*/ 107 h 138"/>
                <a:gd name="T20" fmla="*/ 89 w 139"/>
                <a:gd name="T21" fmla="*/ 103 h 138"/>
                <a:gd name="T22" fmla="*/ 98 w 139"/>
                <a:gd name="T23" fmla="*/ 92 h 138"/>
                <a:gd name="T24" fmla="*/ 137 w 139"/>
                <a:gd name="T25" fmla="*/ 96 h 138"/>
                <a:gd name="T26" fmla="*/ 112 w 139"/>
                <a:gd name="T27" fmla="*/ 129 h 138"/>
                <a:gd name="T28" fmla="*/ 71 w 139"/>
                <a:gd name="T29" fmla="*/ 138 h 138"/>
                <a:gd name="T30" fmla="*/ 19 w 139"/>
                <a:gd name="T31" fmla="*/ 120 h 138"/>
                <a:gd name="T32" fmla="*/ 0 w 139"/>
                <a:gd name="T33" fmla="*/ 70 h 138"/>
                <a:gd name="T34" fmla="*/ 20 w 139"/>
                <a:gd name="T35" fmla="*/ 18 h 138"/>
                <a:gd name="T36" fmla="*/ 69 w 139"/>
                <a:gd name="T37" fmla="*/ 0 h 138"/>
                <a:gd name="T38" fmla="*/ 121 w 139"/>
                <a:gd name="T39" fmla="*/ 19 h 138"/>
                <a:gd name="T40" fmla="*/ 139 w 139"/>
                <a:gd name="T41" fmla="*/ 72 h 138"/>
                <a:gd name="T42" fmla="*/ 139 w 139"/>
                <a:gd name="T43" fmla="*/ 7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9" h="138">
                  <a:moveTo>
                    <a:pt x="101" y="51"/>
                  </a:moveTo>
                  <a:cubicBezTo>
                    <a:pt x="100" y="50"/>
                    <a:pt x="98" y="42"/>
                    <a:pt x="92" y="36"/>
                  </a:cubicBezTo>
                  <a:cubicBezTo>
                    <a:pt x="87" y="32"/>
                    <a:pt x="81" y="29"/>
                    <a:pt x="72" y="29"/>
                  </a:cubicBezTo>
                  <a:cubicBezTo>
                    <a:pt x="61" y="29"/>
                    <a:pt x="55" y="33"/>
                    <a:pt x="51" y="37"/>
                  </a:cubicBezTo>
                  <a:cubicBezTo>
                    <a:pt x="48" y="41"/>
                    <a:pt x="45" y="45"/>
                    <a:pt x="44" y="51"/>
                  </a:cubicBezTo>
                  <a:lnTo>
                    <a:pt x="101" y="51"/>
                  </a:lnTo>
                  <a:close/>
                  <a:moveTo>
                    <a:pt x="139" y="76"/>
                  </a:moveTo>
                  <a:cubicBezTo>
                    <a:pt x="42" y="76"/>
                    <a:pt x="42" y="76"/>
                    <a:pt x="42" y="76"/>
                  </a:cubicBezTo>
                  <a:cubicBezTo>
                    <a:pt x="42" y="83"/>
                    <a:pt x="45" y="93"/>
                    <a:pt x="50" y="99"/>
                  </a:cubicBezTo>
                  <a:cubicBezTo>
                    <a:pt x="57" y="106"/>
                    <a:pt x="65" y="107"/>
                    <a:pt x="72" y="107"/>
                  </a:cubicBezTo>
                  <a:cubicBezTo>
                    <a:pt x="78" y="107"/>
                    <a:pt x="84" y="106"/>
                    <a:pt x="89" y="103"/>
                  </a:cubicBezTo>
                  <a:cubicBezTo>
                    <a:pt x="89" y="103"/>
                    <a:pt x="94" y="99"/>
                    <a:pt x="98" y="92"/>
                  </a:cubicBezTo>
                  <a:cubicBezTo>
                    <a:pt x="137" y="96"/>
                    <a:pt x="137" y="96"/>
                    <a:pt x="137" y="96"/>
                  </a:cubicBezTo>
                  <a:cubicBezTo>
                    <a:pt x="131" y="115"/>
                    <a:pt x="120" y="124"/>
                    <a:pt x="112" y="129"/>
                  </a:cubicBezTo>
                  <a:cubicBezTo>
                    <a:pt x="100" y="136"/>
                    <a:pt x="86" y="138"/>
                    <a:pt x="71" y="138"/>
                  </a:cubicBezTo>
                  <a:cubicBezTo>
                    <a:pt x="52" y="138"/>
                    <a:pt x="34" y="135"/>
                    <a:pt x="19" y="120"/>
                  </a:cubicBezTo>
                  <a:cubicBezTo>
                    <a:pt x="8" y="108"/>
                    <a:pt x="0" y="91"/>
                    <a:pt x="0" y="70"/>
                  </a:cubicBezTo>
                  <a:cubicBezTo>
                    <a:pt x="0" y="51"/>
                    <a:pt x="6" y="32"/>
                    <a:pt x="20" y="18"/>
                  </a:cubicBezTo>
                  <a:cubicBezTo>
                    <a:pt x="35" y="3"/>
                    <a:pt x="55" y="0"/>
                    <a:pt x="69" y="0"/>
                  </a:cubicBezTo>
                  <a:cubicBezTo>
                    <a:pt x="84" y="0"/>
                    <a:pt x="105" y="2"/>
                    <a:pt x="121" y="19"/>
                  </a:cubicBezTo>
                  <a:cubicBezTo>
                    <a:pt x="136" y="36"/>
                    <a:pt x="139" y="56"/>
                    <a:pt x="139" y="72"/>
                  </a:cubicBezTo>
                  <a:lnTo>
                    <a:pt x="139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155" name="Freeform 15">
              <a:extLst>
                <a:ext uri="{FF2B5EF4-FFF2-40B4-BE49-F238E27FC236}">
                  <a16:creationId xmlns:a16="http://schemas.microsoft.com/office/drawing/2014/main" id="{60F74D37-F4E8-9E05-66C9-BBDFB630CD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70041" y="2822576"/>
              <a:ext cx="147638" cy="182563"/>
            </a:xfrm>
            <a:custGeom>
              <a:avLst/>
              <a:gdLst>
                <a:gd name="T0" fmla="*/ 93 w 93"/>
                <a:gd name="T1" fmla="*/ 0 h 115"/>
                <a:gd name="T2" fmla="*/ 93 w 93"/>
                <a:gd name="T3" fmla="*/ 14 h 115"/>
                <a:gd name="T4" fmla="*/ 55 w 93"/>
                <a:gd name="T5" fmla="*/ 14 h 115"/>
                <a:gd name="T6" fmla="*/ 55 w 93"/>
                <a:gd name="T7" fmla="*/ 115 h 115"/>
                <a:gd name="T8" fmla="*/ 39 w 93"/>
                <a:gd name="T9" fmla="*/ 115 h 115"/>
                <a:gd name="T10" fmla="*/ 39 w 93"/>
                <a:gd name="T11" fmla="*/ 14 h 115"/>
                <a:gd name="T12" fmla="*/ 0 w 93"/>
                <a:gd name="T13" fmla="*/ 14 h 115"/>
                <a:gd name="T14" fmla="*/ 0 w 93"/>
                <a:gd name="T15" fmla="*/ 0 h 115"/>
                <a:gd name="T16" fmla="*/ 93 w 93"/>
                <a:gd name="T1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15">
                  <a:moveTo>
                    <a:pt x="93" y="0"/>
                  </a:moveTo>
                  <a:lnTo>
                    <a:pt x="93" y="14"/>
                  </a:lnTo>
                  <a:lnTo>
                    <a:pt x="55" y="14"/>
                  </a:lnTo>
                  <a:lnTo>
                    <a:pt x="55" y="115"/>
                  </a:lnTo>
                  <a:lnTo>
                    <a:pt x="39" y="115"/>
                  </a:lnTo>
                  <a:lnTo>
                    <a:pt x="39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156" name="Freeform 16">
              <a:extLst>
                <a:ext uri="{FF2B5EF4-FFF2-40B4-BE49-F238E27FC236}">
                  <a16:creationId xmlns:a16="http://schemas.microsoft.com/office/drawing/2014/main" id="{481BEDDD-1420-70F4-7321-2E64D644CF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04978" y="2867026"/>
              <a:ext cx="117475" cy="141288"/>
            </a:xfrm>
            <a:custGeom>
              <a:avLst/>
              <a:gdLst>
                <a:gd name="T0" fmla="*/ 28 w 37"/>
                <a:gd name="T1" fmla="*/ 2 h 44"/>
                <a:gd name="T2" fmla="*/ 34 w 37"/>
                <a:gd name="T3" fmla="*/ 8 h 44"/>
                <a:gd name="T4" fmla="*/ 37 w 37"/>
                <a:gd name="T5" fmla="*/ 15 h 44"/>
                <a:gd name="T6" fmla="*/ 37 w 37"/>
                <a:gd name="T7" fmla="*/ 24 h 44"/>
                <a:gd name="T8" fmla="*/ 7 w 37"/>
                <a:gd name="T9" fmla="*/ 24 h 44"/>
                <a:gd name="T10" fmla="*/ 10 w 37"/>
                <a:gd name="T11" fmla="*/ 34 h 44"/>
                <a:gd name="T12" fmla="*/ 19 w 37"/>
                <a:gd name="T13" fmla="*/ 38 h 44"/>
                <a:gd name="T14" fmla="*/ 27 w 37"/>
                <a:gd name="T15" fmla="*/ 35 h 44"/>
                <a:gd name="T16" fmla="*/ 30 w 37"/>
                <a:gd name="T17" fmla="*/ 30 h 44"/>
                <a:gd name="T18" fmla="*/ 37 w 37"/>
                <a:gd name="T19" fmla="*/ 30 h 44"/>
                <a:gd name="T20" fmla="*/ 35 w 37"/>
                <a:gd name="T21" fmla="*/ 35 h 44"/>
                <a:gd name="T22" fmla="*/ 32 w 37"/>
                <a:gd name="T23" fmla="*/ 39 h 44"/>
                <a:gd name="T24" fmla="*/ 24 w 37"/>
                <a:gd name="T25" fmla="*/ 44 h 44"/>
                <a:gd name="T26" fmla="*/ 18 w 37"/>
                <a:gd name="T27" fmla="*/ 44 h 44"/>
                <a:gd name="T28" fmla="*/ 5 w 37"/>
                <a:gd name="T29" fmla="*/ 39 h 44"/>
                <a:gd name="T30" fmla="*/ 0 w 37"/>
                <a:gd name="T31" fmla="*/ 23 h 44"/>
                <a:gd name="T32" fmla="*/ 5 w 37"/>
                <a:gd name="T33" fmla="*/ 7 h 44"/>
                <a:gd name="T34" fmla="*/ 19 w 37"/>
                <a:gd name="T35" fmla="*/ 0 h 44"/>
                <a:gd name="T36" fmla="*/ 28 w 37"/>
                <a:gd name="T37" fmla="*/ 2 h 44"/>
                <a:gd name="T38" fmla="*/ 30 w 37"/>
                <a:gd name="T39" fmla="*/ 19 h 44"/>
                <a:gd name="T40" fmla="*/ 28 w 37"/>
                <a:gd name="T41" fmla="*/ 11 h 44"/>
                <a:gd name="T42" fmla="*/ 19 w 37"/>
                <a:gd name="T43" fmla="*/ 6 h 44"/>
                <a:gd name="T44" fmla="*/ 11 w 37"/>
                <a:gd name="T45" fmla="*/ 10 h 44"/>
                <a:gd name="T46" fmla="*/ 7 w 37"/>
                <a:gd name="T47" fmla="*/ 19 h 44"/>
                <a:gd name="T48" fmla="*/ 30 w 37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5" y="10"/>
                    <a:pt x="36" y="12"/>
                    <a:pt x="37" y="15"/>
                  </a:cubicBezTo>
                  <a:cubicBezTo>
                    <a:pt x="37" y="17"/>
                    <a:pt x="37" y="20"/>
                    <a:pt x="3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5" y="37"/>
                    <a:pt x="27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6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7" y="19"/>
                  </a:cubicBez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157" name="Freeform 17">
              <a:extLst>
                <a:ext uri="{FF2B5EF4-FFF2-40B4-BE49-F238E27FC236}">
                  <a16:creationId xmlns:a16="http://schemas.microsoft.com/office/drawing/2014/main" id="{3329655B-6ED0-A4B5-5B45-3A3A56CFB0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44678" y="2867026"/>
              <a:ext cx="114300" cy="141288"/>
            </a:xfrm>
            <a:custGeom>
              <a:avLst/>
              <a:gdLst>
                <a:gd name="T0" fmla="*/ 31 w 36"/>
                <a:gd name="T1" fmla="*/ 3 h 44"/>
                <a:gd name="T2" fmla="*/ 36 w 36"/>
                <a:gd name="T3" fmla="*/ 15 h 44"/>
                <a:gd name="T4" fmla="*/ 29 w 36"/>
                <a:gd name="T5" fmla="*/ 15 h 44"/>
                <a:gd name="T6" fmla="*/ 26 w 36"/>
                <a:gd name="T7" fmla="*/ 9 h 44"/>
                <a:gd name="T8" fmla="*/ 19 w 36"/>
                <a:gd name="T9" fmla="*/ 6 h 44"/>
                <a:gd name="T10" fmla="*/ 10 w 36"/>
                <a:gd name="T11" fmla="*/ 13 h 44"/>
                <a:gd name="T12" fmla="*/ 8 w 36"/>
                <a:gd name="T13" fmla="*/ 23 h 44"/>
                <a:gd name="T14" fmla="*/ 10 w 36"/>
                <a:gd name="T15" fmla="*/ 34 h 44"/>
                <a:gd name="T16" fmla="*/ 19 w 36"/>
                <a:gd name="T17" fmla="*/ 38 h 44"/>
                <a:gd name="T18" fmla="*/ 26 w 36"/>
                <a:gd name="T19" fmla="*/ 35 h 44"/>
                <a:gd name="T20" fmla="*/ 29 w 36"/>
                <a:gd name="T21" fmla="*/ 28 h 44"/>
                <a:gd name="T22" fmla="*/ 36 w 36"/>
                <a:gd name="T23" fmla="*/ 28 h 44"/>
                <a:gd name="T24" fmla="*/ 30 w 36"/>
                <a:gd name="T25" fmla="*/ 40 h 44"/>
                <a:gd name="T26" fmla="*/ 18 w 36"/>
                <a:gd name="T27" fmla="*/ 44 h 44"/>
                <a:gd name="T28" fmla="*/ 5 w 36"/>
                <a:gd name="T29" fmla="*/ 38 h 44"/>
                <a:gd name="T30" fmla="*/ 0 w 36"/>
                <a:gd name="T31" fmla="*/ 23 h 44"/>
                <a:gd name="T32" fmla="*/ 6 w 36"/>
                <a:gd name="T33" fmla="*/ 6 h 44"/>
                <a:gd name="T34" fmla="*/ 19 w 36"/>
                <a:gd name="T35" fmla="*/ 0 h 44"/>
                <a:gd name="T36" fmla="*/ 31 w 36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44">
                  <a:moveTo>
                    <a:pt x="31" y="3"/>
                  </a:moveTo>
                  <a:cubicBezTo>
                    <a:pt x="34" y="6"/>
                    <a:pt x="35" y="10"/>
                    <a:pt x="36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3"/>
                    <a:pt x="28" y="11"/>
                    <a:pt x="26" y="9"/>
                  </a:cubicBezTo>
                  <a:cubicBezTo>
                    <a:pt x="25" y="7"/>
                    <a:pt x="22" y="6"/>
                    <a:pt x="19" y="6"/>
                  </a:cubicBezTo>
                  <a:cubicBezTo>
                    <a:pt x="15" y="6"/>
                    <a:pt x="12" y="8"/>
                    <a:pt x="10" y="13"/>
                  </a:cubicBezTo>
                  <a:cubicBezTo>
                    <a:pt x="8" y="16"/>
                    <a:pt x="8" y="19"/>
                    <a:pt x="8" y="23"/>
                  </a:cubicBezTo>
                  <a:cubicBezTo>
                    <a:pt x="8" y="27"/>
                    <a:pt x="9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4" y="37"/>
                    <a:pt x="26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3" y="44"/>
                    <a:pt x="8" y="42"/>
                    <a:pt x="5" y="38"/>
                  </a:cubicBezTo>
                  <a:cubicBezTo>
                    <a:pt x="2" y="34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4" y="0"/>
                    <a:pt x="28" y="1"/>
                    <a:pt x="31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158" name="Freeform 18">
              <a:extLst>
                <a:ext uri="{FF2B5EF4-FFF2-40B4-BE49-F238E27FC236}">
                  <a16:creationId xmlns:a16="http://schemas.microsoft.com/office/drawing/2014/main" id="{4873FE5E-875C-B4AC-E1C0-6883C4076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84379" y="2822576"/>
              <a:ext cx="107950" cy="182563"/>
            </a:xfrm>
            <a:custGeom>
              <a:avLst/>
              <a:gdLst>
                <a:gd name="T0" fmla="*/ 0 w 34"/>
                <a:gd name="T1" fmla="*/ 0 h 57"/>
                <a:gd name="T2" fmla="*/ 7 w 34"/>
                <a:gd name="T3" fmla="*/ 0 h 57"/>
                <a:gd name="T4" fmla="*/ 7 w 34"/>
                <a:gd name="T5" fmla="*/ 21 h 57"/>
                <a:gd name="T6" fmla="*/ 11 w 34"/>
                <a:gd name="T7" fmla="*/ 16 h 57"/>
                <a:gd name="T8" fmla="*/ 20 w 34"/>
                <a:gd name="T9" fmla="*/ 14 h 57"/>
                <a:gd name="T10" fmla="*/ 32 w 34"/>
                <a:gd name="T11" fmla="*/ 21 h 57"/>
                <a:gd name="T12" fmla="*/ 34 w 34"/>
                <a:gd name="T13" fmla="*/ 30 h 57"/>
                <a:gd name="T14" fmla="*/ 34 w 34"/>
                <a:gd name="T15" fmla="*/ 57 h 57"/>
                <a:gd name="T16" fmla="*/ 26 w 34"/>
                <a:gd name="T17" fmla="*/ 57 h 57"/>
                <a:gd name="T18" fmla="*/ 26 w 34"/>
                <a:gd name="T19" fmla="*/ 31 h 57"/>
                <a:gd name="T20" fmla="*/ 25 w 34"/>
                <a:gd name="T21" fmla="*/ 24 h 57"/>
                <a:gd name="T22" fmla="*/ 18 w 34"/>
                <a:gd name="T23" fmla="*/ 21 h 57"/>
                <a:gd name="T24" fmla="*/ 10 w 34"/>
                <a:gd name="T25" fmla="*/ 23 h 57"/>
                <a:gd name="T26" fmla="*/ 7 w 34"/>
                <a:gd name="T27" fmla="*/ 35 h 57"/>
                <a:gd name="T28" fmla="*/ 7 w 34"/>
                <a:gd name="T29" fmla="*/ 57 h 57"/>
                <a:gd name="T30" fmla="*/ 0 w 34"/>
                <a:gd name="T31" fmla="*/ 57 h 57"/>
                <a:gd name="T32" fmla="*/ 0 w 34"/>
                <a:gd name="T3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57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19"/>
                    <a:pt x="10" y="17"/>
                    <a:pt x="11" y="16"/>
                  </a:cubicBezTo>
                  <a:cubicBezTo>
                    <a:pt x="13" y="15"/>
                    <a:pt x="16" y="14"/>
                    <a:pt x="20" y="14"/>
                  </a:cubicBezTo>
                  <a:cubicBezTo>
                    <a:pt x="26" y="14"/>
                    <a:pt x="30" y="16"/>
                    <a:pt x="32" y="21"/>
                  </a:cubicBezTo>
                  <a:cubicBezTo>
                    <a:pt x="33" y="23"/>
                    <a:pt x="34" y="26"/>
                    <a:pt x="34" y="30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28"/>
                    <a:pt x="26" y="25"/>
                    <a:pt x="25" y="24"/>
                  </a:cubicBezTo>
                  <a:cubicBezTo>
                    <a:pt x="24" y="22"/>
                    <a:pt x="22" y="21"/>
                    <a:pt x="18" y="21"/>
                  </a:cubicBezTo>
                  <a:cubicBezTo>
                    <a:pt x="15" y="21"/>
                    <a:pt x="13" y="22"/>
                    <a:pt x="10" y="23"/>
                  </a:cubicBezTo>
                  <a:cubicBezTo>
                    <a:pt x="8" y="25"/>
                    <a:pt x="7" y="29"/>
                    <a:pt x="7" y="35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0" y="57"/>
                    <a:pt x="0" y="57"/>
                    <a:pt x="0" y="57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159" name="Freeform 19">
              <a:extLst>
                <a:ext uri="{FF2B5EF4-FFF2-40B4-BE49-F238E27FC236}">
                  <a16:creationId xmlns:a16="http://schemas.microsoft.com/office/drawing/2014/main" id="{148EC527-316F-A0B1-D34D-07E1216A1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27254" y="2867026"/>
              <a:ext cx="107950" cy="138113"/>
            </a:xfrm>
            <a:custGeom>
              <a:avLst/>
              <a:gdLst>
                <a:gd name="T0" fmla="*/ 0 w 34"/>
                <a:gd name="T1" fmla="*/ 1 h 43"/>
                <a:gd name="T2" fmla="*/ 6 w 34"/>
                <a:gd name="T3" fmla="*/ 1 h 43"/>
                <a:gd name="T4" fmla="*/ 6 w 34"/>
                <a:gd name="T5" fmla="*/ 7 h 43"/>
                <a:gd name="T6" fmla="*/ 13 w 34"/>
                <a:gd name="T7" fmla="*/ 2 h 43"/>
                <a:gd name="T8" fmla="*/ 20 w 34"/>
                <a:gd name="T9" fmla="*/ 0 h 43"/>
                <a:gd name="T10" fmla="*/ 32 w 34"/>
                <a:gd name="T11" fmla="*/ 7 h 43"/>
                <a:gd name="T12" fmla="*/ 34 w 34"/>
                <a:gd name="T13" fmla="*/ 16 h 43"/>
                <a:gd name="T14" fmla="*/ 34 w 34"/>
                <a:gd name="T15" fmla="*/ 43 h 43"/>
                <a:gd name="T16" fmla="*/ 26 w 34"/>
                <a:gd name="T17" fmla="*/ 43 h 43"/>
                <a:gd name="T18" fmla="*/ 26 w 34"/>
                <a:gd name="T19" fmla="*/ 17 h 43"/>
                <a:gd name="T20" fmla="*/ 25 w 34"/>
                <a:gd name="T21" fmla="*/ 11 h 43"/>
                <a:gd name="T22" fmla="*/ 19 w 34"/>
                <a:gd name="T23" fmla="*/ 7 h 43"/>
                <a:gd name="T24" fmla="*/ 14 w 34"/>
                <a:gd name="T25" fmla="*/ 7 h 43"/>
                <a:gd name="T26" fmla="*/ 9 w 34"/>
                <a:gd name="T27" fmla="*/ 11 h 43"/>
                <a:gd name="T28" fmla="*/ 7 w 34"/>
                <a:gd name="T29" fmla="*/ 15 h 43"/>
                <a:gd name="T30" fmla="*/ 7 w 34"/>
                <a:gd name="T31" fmla="*/ 21 h 43"/>
                <a:gd name="T32" fmla="*/ 7 w 34"/>
                <a:gd name="T33" fmla="*/ 43 h 43"/>
                <a:gd name="T34" fmla="*/ 0 w 34"/>
                <a:gd name="T35" fmla="*/ 43 h 43"/>
                <a:gd name="T36" fmla="*/ 0 w 34"/>
                <a:gd name="T37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8" y="5"/>
                    <a:pt x="10" y="3"/>
                    <a:pt x="13" y="2"/>
                  </a:cubicBezTo>
                  <a:cubicBezTo>
                    <a:pt x="15" y="1"/>
                    <a:pt x="17" y="0"/>
                    <a:pt x="20" y="0"/>
                  </a:cubicBezTo>
                  <a:cubicBezTo>
                    <a:pt x="26" y="0"/>
                    <a:pt x="30" y="2"/>
                    <a:pt x="32" y="7"/>
                  </a:cubicBezTo>
                  <a:cubicBezTo>
                    <a:pt x="33" y="9"/>
                    <a:pt x="34" y="12"/>
                    <a:pt x="34" y="16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4"/>
                    <a:pt x="26" y="12"/>
                    <a:pt x="25" y="11"/>
                  </a:cubicBezTo>
                  <a:cubicBezTo>
                    <a:pt x="24" y="8"/>
                    <a:pt x="22" y="7"/>
                    <a:pt x="19" y="7"/>
                  </a:cubicBezTo>
                  <a:cubicBezTo>
                    <a:pt x="17" y="7"/>
                    <a:pt x="16" y="7"/>
                    <a:pt x="14" y="7"/>
                  </a:cubicBezTo>
                  <a:cubicBezTo>
                    <a:pt x="13" y="8"/>
                    <a:pt x="11" y="9"/>
                    <a:pt x="9" y="11"/>
                  </a:cubicBezTo>
                  <a:cubicBezTo>
                    <a:pt x="8" y="12"/>
                    <a:pt x="8" y="13"/>
                    <a:pt x="7" y="15"/>
                  </a:cubicBezTo>
                  <a:cubicBezTo>
                    <a:pt x="7" y="16"/>
                    <a:pt x="7" y="18"/>
                    <a:pt x="7" y="21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160" name="Freeform 20">
              <a:extLst>
                <a:ext uri="{FF2B5EF4-FFF2-40B4-BE49-F238E27FC236}">
                  <a16:creationId xmlns:a16="http://schemas.microsoft.com/office/drawing/2014/main" id="{E5539025-B391-E5E2-B3C5-39F582C47C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60604" y="2867026"/>
              <a:ext cx="122238" cy="141288"/>
            </a:xfrm>
            <a:custGeom>
              <a:avLst/>
              <a:gdLst>
                <a:gd name="T0" fmla="*/ 33 w 38"/>
                <a:gd name="T1" fmla="*/ 5 h 44"/>
                <a:gd name="T2" fmla="*/ 38 w 38"/>
                <a:gd name="T3" fmla="*/ 21 h 44"/>
                <a:gd name="T4" fmla="*/ 33 w 38"/>
                <a:gd name="T5" fmla="*/ 38 h 44"/>
                <a:gd name="T6" fmla="*/ 18 w 38"/>
                <a:gd name="T7" fmla="*/ 44 h 44"/>
                <a:gd name="T8" fmla="*/ 5 w 38"/>
                <a:gd name="T9" fmla="*/ 39 h 44"/>
                <a:gd name="T10" fmla="*/ 0 w 38"/>
                <a:gd name="T11" fmla="*/ 23 h 44"/>
                <a:gd name="T12" fmla="*/ 5 w 38"/>
                <a:gd name="T13" fmla="*/ 6 h 44"/>
                <a:gd name="T14" fmla="*/ 19 w 38"/>
                <a:gd name="T15" fmla="*/ 0 h 44"/>
                <a:gd name="T16" fmla="*/ 33 w 38"/>
                <a:gd name="T17" fmla="*/ 5 h 44"/>
                <a:gd name="T18" fmla="*/ 28 w 38"/>
                <a:gd name="T19" fmla="*/ 33 h 44"/>
                <a:gd name="T20" fmla="*/ 31 w 38"/>
                <a:gd name="T21" fmla="*/ 21 h 44"/>
                <a:gd name="T22" fmla="*/ 29 w 38"/>
                <a:gd name="T23" fmla="*/ 12 h 44"/>
                <a:gd name="T24" fmla="*/ 19 w 38"/>
                <a:gd name="T25" fmla="*/ 6 h 44"/>
                <a:gd name="T26" fmla="*/ 10 w 38"/>
                <a:gd name="T27" fmla="*/ 11 h 44"/>
                <a:gd name="T28" fmla="*/ 7 w 38"/>
                <a:gd name="T29" fmla="*/ 23 h 44"/>
                <a:gd name="T30" fmla="*/ 10 w 38"/>
                <a:gd name="T31" fmla="*/ 34 h 44"/>
                <a:gd name="T32" fmla="*/ 19 w 38"/>
                <a:gd name="T33" fmla="*/ 38 h 44"/>
                <a:gd name="T34" fmla="*/ 28 w 38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44">
                  <a:moveTo>
                    <a:pt x="33" y="5"/>
                  </a:moveTo>
                  <a:cubicBezTo>
                    <a:pt x="36" y="9"/>
                    <a:pt x="38" y="14"/>
                    <a:pt x="38" y="21"/>
                  </a:cubicBezTo>
                  <a:cubicBezTo>
                    <a:pt x="38" y="28"/>
                    <a:pt x="37" y="33"/>
                    <a:pt x="33" y="38"/>
                  </a:cubicBezTo>
                  <a:cubicBezTo>
                    <a:pt x="30" y="42"/>
                    <a:pt x="25" y="44"/>
                    <a:pt x="18" y="44"/>
                  </a:cubicBezTo>
                  <a:cubicBezTo>
                    <a:pt x="13" y="44"/>
                    <a:pt x="8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moveTo>
                    <a:pt x="28" y="33"/>
                  </a:moveTo>
                  <a:cubicBezTo>
                    <a:pt x="30" y="30"/>
                    <a:pt x="31" y="26"/>
                    <a:pt x="31" y="21"/>
                  </a:cubicBezTo>
                  <a:cubicBezTo>
                    <a:pt x="31" y="17"/>
                    <a:pt x="30" y="14"/>
                    <a:pt x="29" y="12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4" y="38"/>
                    <a:pt x="27" y="37"/>
                    <a:pt x="28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FA09B9DC-98B9-3211-9F75-0B81D22808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14591" y="2822576"/>
              <a:ext cx="22225" cy="182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162" name="Freeform 22">
              <a:extLst>
                <a:ext uri="{FF2B5EF4-FFF2-40B4-BE49-F238E27FC236}">
                  <a16:creationId xmlns:a16="http://schemas.microsoft.com/office/drawing/2014/main" id="{0E774B4E-0584-3DE3-C880-1AEC358A81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162216" y="2867026"/>
              <a:ext cx="123825" cy="141288"/>
            </a:xfrm>
            <a:custGeom>
              <a:avLst/>
              <a:gdLst>
                <a:gd name="T0" fmla="*/ 33 w 39"/>
                <a:gd name="T1" fmla="*/ 5 h 44"/>
                <a:gd name="T2" fmla="*/ 39 w 39"/>
                <a:gd name="T3" fmla="*/ 21 h 44"/>
                <a:gd name="T4" fmla="*/ 34 w 39"/>
                <a:gd name="T5" fmla="*/ 38 h 44"/>
                <a:gd name="T6" fmla="*/ 19 w 39"/>
                <a:gd name="T7" fmla="*/ 44 h 44"/>
                <a:gd name="T8" fmla="*/ 5 w 39"/>
                <a:gd name="T9" fmla="*/ 39 h 44"/>
                <a:gd name="T10" fmla="*/ 0 w 39"/>
                <a:gd name="T11" fmla="*/ 23 h 44"/>
                <a:gd name="T12" fmla="*/ 6 w 39"/>
                <a:gd name="T13" fmla="*/ 6 h 44"/>
                <a:gd name="T14" fmla="*/ 20 w 39"/>
                <a:gd name="T15" fmla="*/ 0 h 44"/>
                <a:gd name="T16" fmla="*/ 33 w 39"/>
                <a:gd name="T17" fmla="*/ 5 h 44"/>
                <a:gd name="T18" fmla="*/ 29 w 39"/>
                <a:gd name="T19" fmla="*/ 33 h 44"/>
                <a:gd name="T20" fmla="*/ 31 w 39"/>
                <a:gd name="T21" fmla="*/ 21 h 44"/>
                <a:gd name="T22" fmla="*/ 30 w 39"/>
                <a:gd name="T23" fmla="*/ 12 h 44"/>
                <a:gd name="T24" fmla="*/ 20 w 39"/>
                <a:gd name="T25" fmla="*/ 6 h 44"/>
                <a:gd name="T26" fmla="*/ 10 w 39"/>
                <a:gd name="T27" fmla="*/ 11 h 44"/>
                <a:gd name="T28" fmla="*/ 7 w 39"/>
                <a:gd name="T29" fmla="*/ 23 h 44"/>
                <a:gd name="T30" fmla="*/ 10 w 39"/>
                <a:gd name="T31" fmla="*/ 34 h 44"/>
                <a:gd name="T32" fmla="*/ 20 w 39"/>
                <a:gd name="T33" fmla="*/ 38 h 44"/>
                <a:gd name="T34" fmla="*/ 29 w 39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44">
                  <a:moveTo>
                    <a:pt x="33" y="5"/>
                  </a:moveTo>
                  <a:cubicBezTo>
                    <a:pt x="37" y="9"/>
                    <a:pt x="39" y="14"/>
                    <a:pt x="39" y="21"/>
                  </a:cubicBezTo>
                  <a:cubicBezTo>
                    <a:pt x="39" y="28"/>
                    <a:pt x="37" y="33"/>
                    <a:pt x="34" y="38"/>
                  </a:cubicBezTo>
                  <a:cubicBezTo>
                    <a:pt x="31" y="42"/>
                    <a:pt x="26" y="44"/>
                    <a:pt x="19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moveTo>
                    <a:pt x="29" y="33"/>
                  </a:moveTo>
                  <a:cubicBezTo>
                    <a:pt x="31" y="30"/>
                    <a:pt x="31" y="26"/>
                    <a:pt x="31" y="21"/>
                  </a:cubicBezTo>
                  <a:cubicBezTo>
                    <a:pt x="31" y="17"/>
                    <a:pt x="31" y="14"/>
                    <a:pt x="30" y="12"/>
                  </a:cubicBezTo>
                  <a:cubicBezTo>
                    <a:pt x="28" y="8"/>
                    <a:pt x="24" y="6"/>
                    <a:pt x="20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20" y="38"/>
                  </a:cubicBezTo>
                  <a:cubicBezTo>
                    <a:pt x="24" y="38"/>
                    <a:pt x="27" y="37"/>
                    <a:pt x="2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163" name="Freeform 23">
              <a:extLst>
                <a:ext uri="{FF2B5EF4-FFF2-40B4-BE49-F238E27FC236}">
                  <a16:creationId xmlns:a16="http://schemas.microsoft.com/office/drawing/2014/main" id="{6B7E35A7-D225-F9D7-9A08-03276453E7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305091" y="2870201"/>
              <a:ext cx="117475" cy="188913"/>
            </a:xfrm>
            <a:custGeom>
              <a:avLst/>
              <a:gdLst>
                <a:gd name="T0" fmla="*/ 26 w 37"/>
                <a:gd name="T1" fmla="*/ 2 h 59"/>
                <a:gd name="T2" fmla="*/ 30 w 37"/>
                <a:gd name="T3" fmla="*/ 6 h 59"/>
                <a:gd name="T4" fmla="*/ 30 w 37"/>
                <a:gd name="T5" fmla="*/ 1 h 59"/>
                <a:gd name="T6" fmla="*/ 37 w 37"/>
                <a:gd name="T7" fmla="*/ 1 h 59"/>
                <a:gd name="T8" fmla="*/ 37 w 37"/>
                <a:gd name="T9" fmla="*/ 38 h 59"/>
                <a:gd name="T10" fmla="*/ 34 w 37"/>
                <a:gd name="T11" fmla="*/ 51 h 59"/>
                <a:gd name="T12" fmla="*/ 18 w 37"/>
                <a:gd name="T13" fmla="*/ 59 h 59"/>
                <a:gd name="T14" fmla="*/ 7 w 37"/>
                <a:gd name="T15" fmla="*/ 56 h 59"/>
                <a:gd name="T16" fmla="*/ 2 w 37"/>
                <a:gd name="T17" fmla="*/ 47 h 59"/>
                <a:gd name="T18" fmla="*/ 9 w 37"/>
                <a:gd name="T19" fmla="*/ 47 h 59"/>
                <a:gd name="T20" fmla="*/ 11 w 37"/>
                <a:gd name="T21" fmla="*/ 51 h 59"/>
                <a:gd name="T22" fmla="*/ 18 w 37"/>
                <a:gd name="T23" fmla="*/ 54 h 59"/>
                <a:gd name="T24" fmla="*/ 29 w 37"/>
                <a:gd name="T25" fmla="*/ 48 h 59"/>
                <a:gd name="T26" fmla="*/ 30 w 37"/>
                <a:gd name="T27" fmla="*/ 36 h 59"/>
                <a:gd name="T28" fmla="*/ 25 w 37"/>
                <a:gd name="T29" fmla="*/ 41 h 59"/>
                <a:gd name="T30" fmla="*/ 17 w 37"/>
                <a:gd name="T31" fmla="*/ 42 h 59"/>
                <a:gd name="T32" fmla="*/ 5 w 37"/>
                <a:gd name="T33" fmla="*/ 38 h 59"/>
                <a:gd name="T34" fmla="*/ 0 w 37"/>
                <a:gd name="T35" fmla="*/ 22 h 59"/>
                <a:gd name="T36" fmla="*/ 5 w 37"/>
                <a:gd name="T37" fmla="*/ 5 h 59"/>
                <a:gd name="T38" fmla="*/ 18 w 37"/>
                <a:gd name="T39" fmla="*/ 0 h 59"/>
                <a:gd name="T40" fmla="*/ 26 w 37"/>
                <a:gd name="T41" fmla="*/ 2 h 59"/>
                <a:gd name="T42" fmla="*/ 27 w 37"/>
                <a:gd name="T43" fmla="*/ 9 h 59"/>
                <a:gd name="T44" fmla="*/ 19 w 37"/>
                <a:gd name="T45" fmla="*/ 6 h 59"/>
                <a:gd name="T46" fmla="*/ 9 w 37"/>
                <a:gd name="T47" fmla="*/ 13 h 59"/>
                <a:gd name="T48" fmla="*/ 8 w 37"/>
                <a:gd name="T49" fmla="*/ 22 h 59"/>
                <a:gd name="T50" fmla="*/ 10 w 37"/>
                <a:gd name="T51" fmla="*/ 33 h 59"/>
                <a:gd name="T52" fmla="*/ 18 w 37"/>
                <a:gd name="T53" fmla="*/ 37 h 59"/>
                <a:gd name="T54" fmla="*/ 29 w 37"/>
                <a:gd name="T55" fmla="*/ 30 h 59"/>
                <a:gd name="T56" fmla="*/ 30 w 37"/>
                <a:gd name="T57" fmla="*/ 21 h 59"/>
                <a:gd name="T58" fmla="*/ 27 w 37"/>
                <a:gd name="T59" fmla="*/ 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" h="59">
                  <a:moveTo>
                    <a:pt x="26" y="2"/>
                  </a:moveTo>
                  <a:cubicBezTo>
                    <a:pt x="28" y="3"/>
                    <a:pt x="29" y="4"/>
                    <a:pt x="30" y="6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4"/>
                    <a:pt x="36" y="48"/>
                    <a:pt x="34" y="51"/>
                  </a:cubicBezTo>
                  <a:cubicBezTo>
                    <a:pt x="32" y="57"/>
                    <a:pt x="26" y="59"/>
                    <a:pt x="18" y="59"/>
                  </a:cubicBezTo>
                  <a:cubicBezTo>
                    <a:pt x="14" y="59"/>
                    <a:pt x="10" y="58"/>
                    <a:pt x="7" y="56"/>
                  </a:cubicBezTo>
                  <a:cubicBezTo>
                    <a:pt x="4" y="54"/>
                    <a:pt x="2" y="51"/>
                    <a:pt x="2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9"/>
                    <a:pt x="10" y="50"/>
                    <a:pt x="11" y="51"/>
                  </a:cubicBezTo>
                  <a:cubicBezTo>
                    <a:pt x="12" y="53"/>
                    <a:pt x="15" y="54"/>
                    <a:pt x="18" y="54"/>
                  </a:cubicBezTo>
                  <a:cubicBezTo>
                    <a:pt x="24" y="54"/>
                    <a:pt x="27" y="52"/>
                    <a:pt x="29" y="48"/>
                  </a:cubicBezTo>
                  <a:cubicBezTo>
                    <a:pt x="30" y="46"/>
                    <a:pt x="30" y="42"/>
                    <a:pt x="30" y="36"/>
                  </a:cubicBezTo>
                  <a:cubicBezTo>
                    <a:pt x="29" y="38"/>
                    <a:pt x="27" y="40"/>
                    <a:pt x="25" y="41"/>
                  </a:cubicBezTo>
                  <a:cubicBezTo>
                    <a:pt x="23" y="42"/>
                    <a:pt x="20" y="42"/>
                    <a:pt x="17" y="42"/>
                  </a:cubicBezTo>
                  <a:cubicBezTo>
                    <a:pt x="13" y="42"/>
                    <a:pt x="9" y="41"/>
                    <a:pt x="5" y="38"/>
                  </a:cubicBezTo>
                  <a:cubicBezTo>
                    <a:pt x="2" y="34"/>
                    <a:pt x="0" y="29"/>
                    <a:pt x="0" y="22"/>
                  </a:cubicBezTo>
                  <a:cubicBezTo>
                    <a:pt x="0" y="15"/>
                    <a:pt x="2" y="9"/>
                    <a:pt x="5" y="5"/>
                  </a:cubicBezTo>
                  <a:cubicBezTo>
                    <a:pt x="9" y="1"/>
                    <a:pt x="13" y="0"/>
                    <a:pt x="18" y="0"/>
                  </a:cubicBezTo>
                  <a:cubicBezTo>
                    <a:pt x="21" y="0"/>
                    <a:pt x="24" y="0"/>
                    <a:pt x="26" y="2"/>
                  </a:cubicBezTo>
                  <a:moveTo>
                    <a:pt x="27" y="9"/>
                  </a:moveTo>
                  <a:cubicBezTo>
                    <a:pt x="25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5"/>
                    <a:pt x="8" y="18"/>
                    <a:pt x="8" y="22"/>
                  </a:cubicBezTo>
                  <a:cubicBezTo>
                    <a:pt x="8" y="27"/>
                    <a:pt x="9" y="31"/>
                    <a:pt x="10" y="33"/>
                  </a:cubicBezTo>
                  <a:cubicBezTo>
                    <a:pt x="12" y="35"/>
                    <a:pt x="15" y="37"/>
                    <a:pt x="18" y="37"/>
                  </a:cubicBezTo>
                  <a:cubicBezTo>
                    <a:pt x="23" y="37"/>
                    <a:pt x="27" y="34"/>
                    <a:pt x="29" y="30"/>
                  </a:cubicBezTo>
                  <a:cubicBezTo>
                    <a:pt x="30" y="27"/>
                    <a:pt x="30" y="24"/>
                    <a:pt x="30" y="21"/>
                  </a:cubicBezTo>
                  <a:cubicBezTo>
                    <a:pt x="30" y="16"/>
                    <a:pt x="29" y="12"/>
                    <a:pt x="27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164" name="Freeform 24">
              <a:extLst>
                <a:ext uri="{FF2B5EF4-FFF2-40B4-BE49-F238E27FC236}">
                  <a16:creationId xmlns:a16="http://schemas.microsoft.com/office/drawing/2014/main" id="{E0D4B315-8A06-CFA9-FBC2-9F31E461D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44791" y="2870201"/>
              <a:ext cx="120650" cy="188913"/>
            </a:xfrm>
            <a:custGeom>
              <a:avLst/>
              <a:gdLst>
                <a:gd name="T0" fmla="*/ 30 w 38"/>
                <a:gd name="T1" fmla="*/ 0 h 59"/>
                <a:gd name="T2" fmla="*/ 38 w 38"/>
                <a:gd name="T3" fmla="*/ 0 h 59"/>
                <a:gd name="T4" fmla="*/ 31 w 38"/>
                <a:gd name="T5" fmla="*/ 19 h 59"/>
                <a:gd name="T6" fmla="*/ 25 w 38"/>
                <a:gd name="T7" fmla="*/ 36 h 59"/>
                <a:gd name="T8" fmla="*/ 16 w 38"/>
                <a:gd name="T9" fmla="*/ 55 h 59"/>
                <a:gd name="T10" fmla="*/ 8 w 38"/>
                <a:gd name="T11" fmla="*/ 59 h 59"/>
                <a:gd name="T12" fmla="*/ 6 w 38"/>
                <a:gd name="T13" fmla="*/ 59 h 59"/>
                <a:gd name="T14" fmla="*/ 4 w 38"/>
                <a:gd name="T15" fmla="*/ 58 h 59"/>
                <a:gd name="T16" fmla="*/ 4 w 38"/>
                <a:gd name="T17" fmla="*/ 52 h 59"/>
                <a:gd name="T18" fmla="*/ 6 w 38"/>
                <a:gd name="T19" fmla="*/ 53 h 59"/>
                <a:gd name="T20" fmla="*/ 8 w 38"/>
                <a:gd name="T21" fmla="*/ 53 h 59"/>
                <a:gd name="T22" fmla="*/ 11 w 38"/>
                <a:gd name="T23" fmla="*/ 52 h 59"/>
                <a:gd name="T24" fmla="*/ 12 w 38"/>
                <a:gd name="T25" fmla="*/ 51 h 59"/>
                <a:gd name="T26" fmla="*/ 13 w 38"/>
                <a:gd name="T27" fmla="*/ 47 h 59"/>
                <a:gd name="T28" fmla="*/ 15 w 38"/>
                <a:gd name="T29" fmla="*/ 43 h 59"/>
                <a:gd name="T30" fmla="*/ 0 w 38"/>
                <a:gd name="T31" fmla="*/ 0 h 59"/>
                <a:gd name="T32" fmla="*/ 8 w 38"/>
                <a:gd name="T33" fmla="*/ 0 h 59"/>
                <a:gd name="T34" fmla="*/ 19 w 38"/>
                <a:gd name="T35" fmla="*/ 34 h 59"/>
                <a:gd name="T36" fmla="*/ 30 w 38"/>
                <a:gd name="T3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59">
                  <a:moveTo>
                    <a:pt x="30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7" y="3"/>
                    <a:pt x="35" y="9"/>
                    <a:pt x="31" y="19"/>
                  </a:cubicBezTo>
                  <a:cubicBezTo>
                    <a:pt x="29" y="26"/>
                    <a:pt x="27" y="31"/>
                    <a:pt x="25" y="36"/>
                  </a:cubicBezTo>
                  <a:cubicBezTo>
                    <a:pt x="21" y="47"/>
                    <a:pt x="18" y="53"/>
                    <a:pt x="16" y="55"/>
                  </a:cubicBezTo>
                  <a:cubicBezTo>
                    <a:pt x="15" y="58"/>
                    <a:pt x="12" y="59"/>
                    <a:pt x="8" y="59"/>
                  </a:cubicBezTo>
                  <a:cubicBezTo>
                    <a:pt x="7" y="59"/>
                    <a:pt x="6" y="59"/>
                    <a:pt x="6" y="59"/>
                  </a:cubicBezTo>
                  <a:cubicBezTo>
                    <a:pt x="5" y="59"/>
                    <a:pt x="4" y="59"/>
                    <a:pt x="4" y="58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5" y="52"/>
                    <a:pt x="6" y="53"/>
                    <a:pt x="6" y="53"/>
                  </a:cubicBezTo>
                  <a:cubicBezTo>
                    <a:pt x="7" y="53"/>
                    <a:pt x="7" y="53"/>
                    <a:pt x="8" y="53"/>
                  </a:cubicBezTo>
                  <a:cubicBezTo>
                    <a:pt x="9" y="53"/>
                    <a:pt x="10" y="52"/>
                    <a:pt x="11" y="52"/>
                  </a:cubicBezTo>
                  <a:cubicBezTo>
                    <a:pt x="11" y="52"/>
                    <a:pt x="12" y="51"/>
                    <a:pt x="12" y="51"/>
                  </a:cubicBezTo>
                  <a:cubicBezTo>
                    <a:pt x="12" y="50"/>
                    <a:pt x="13" y="49"/>
                    <a:pt x="13" y="47"/>
                  </a:cubicBezTo>
                  <a:cubicBezTo>
                    <a:pt x="14" y="45"/>
                    <a:pt x="15" y="44"/>
                    <a:pt x="15" y="4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34"/>
                    <a:pt x="19" y="34"/>
                    <a:pt x="19" y="34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165" name="Freeform 25">
              <a:extLst>
                <a:ext uri="{FF2B5EF4-FFF2-40B4-BE49-F238E27FC236}">
                  <a16:creationId xmlns:a16="http://schemas.microsoft.com/office/drawing/2014/main" id="{E5B15BEE-9628-6D49-7DDD-3824A541F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55929" y="2816226"/>
              <a:ext cx="142875" cy="195263"/>
            </a:xfrm>
            <a:custGeom>
              <a:avLst/>
              <a:gdLst>
                <a:gd name="T0" fmla="*/ 8 w 45"/>
                <a:gd name="T1" fmla="*/ 40 h 61"/>
                <a:gd name="T2" fmla="*/ 10 w 45"/>
                <a:gd name="T3" fmla="*/ 48 h 61"/>
                <a:gd name="T4" fmla="*/ 23 w 45"/>
                <a:gd name="T5" fmla="*/ 54 h 61"/>
                <a:gd name="T6" fmla="*/ 30 w 45"/>
                <a:gd name="T7" fmla="*/ 53 h 61"/>
                <a:gd name="T8" fmla="*/ 37 w 45"/>
                <a:gd name="T9" fmla="*/ 44 h 61"/>
                <a:gd name="T10" fmla="*/ 34 w 45"/>
                <a:gd name="T11" fmla="*/ 37 h 61"/>
                <a:gd name="T12" fmla="*/ 25 w 45"/>
                <a:gd name="T13" fmla="*/ 34 h 61"/>
                <a:gd name="T14" fmla="*/ 18 w 45"/>
                <a:gd name="T15" fmla="*/ 32 h 61"/>
                <a:gd name="T16" fmla="*/ 7 w 45"/>
                <a:gd name="T17" fmla="*/ 29 h 61"/>
                <a:gd name="T18" fmla="*/ 2 w 45"/>
                <a:gd name="T19" fmla="*/ 18 h 61"/>
                <a:gd name="T20" fmla="*/ 7 w 45"/>
                <a:gd name="T21" fmla="*/ 5 h 61"/>
                <a:gd name="T22" fmla="*/ 22 w 45"/>
                <a:gd name="T23" fmla="*/ 0 h 61"/>
                <a:gd name="T24" fmla="*/ 37 w 45"/>
                <a:gd name="T25" fmla="*/ 5 h 61"/>
                <a:gd name="T26" fmla="*/ 43 w 45"/>
                <a:gd name="T27" fmla="*/ 19 h 61"/>
                <a:gd name="T28" fmla="*/ 36 w 45"/>
                <a:gd name="T29" fmla="*/ 19 h 61"/>
                <a:gd name="T30" fmla="*/ 33 w 45"/>
                <a:gd name="T31" fmla="*/ 12 h 61"/>
                <a:gd name="T32" fmla="*/ 22 w 45"/>
                <a:gd name="T33" fmla="*/ 7 h 61"/>
                <a:gd name="T34" fmla="*/ 12 w 45"/>
                <a:gd name="T35" fmla="*/ 10 h 61"/>
                <a:gd name="T36" fmla="*/ 10 w 45"/>
                <a:gd name="T37" fmla="*/ 17 h 61"/>
                <a:gd name="T38" fmla="*/ 13 w 45"/>
                <a:gd name="T39" fmla="*/ 23 h 61"/>
                <a:gd name="T40" fmla="*/ 23 w 45"/>
                <a:gd name="T41" fmla="*/ 26 h 61"/>
                <a:gd name="T42" fmla="*/ 31 w 45"/>
                <a:gd name="T43" fmla="*/ 28 h 61"/>
                <a:gd name="T44" fmla="*/ 39 w 45"/>
                <a:gd name="T45" fmla="*/ 31 h 61"/>
                <a:gd name="T46" fmla="*/ 45 w 45"/>
                <a:gd name="T47" fmla="*/ 43 h 61"/>
                <a:gd name="T48" fmla="*/ 38 w 45"/>
                <a:gd name="T49" fmla="*/ 56 h 61"/>
                <a:gd name="T50" fmla="*/ 22 w 45"/>
                <a:gd name="T51" fmla="*/ 61 h 61"/>
                <a:gd name="T52" fmla="*/ 6 w 45"/>
                <a:gd name="T53" fmla="*/ 55 h 61"/>
                <a:gd name="T54" fmla="*/ 0 w 45"/>
                <a:gd name="T55" fmla="*/ 40 h 61"/>
                <a:gd name="T56" fmla="*/ 8 w 45"/>
                <a:gd name="T57" fmla="*/ 4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5" h="61">
                  <a:moveTo>
                    <a:pt x="8" y="40"/>
                  </a:moveTo>
                  <a:cubicBezTo>
                    <a:pt x="8" y="44"/>
                    <a:pt x="8" y="46"/>
                    <a:pt x="10" y="48"/>
                  </a:cubicBezTo>
                  <a:cubicBezTo>
                    <a:pt x="12" y="52"/>
                    <a:pt x="17" y="54"/>
                    <a:pt x="23" y="54"/>
                  </a:cubicBezTo>
                  <a:cubicBezTo>
                    <a:pt x="26" y="54"/>
                    <a:pt x="28" y="54"/>
                    <a:pt x="30" y="53"/>
                  </a:cubicBezTo>
                  <a:cubicBezTo>
                    <a:pt x="35" y="51"/>
                    <a:pt x="37" y="48"/>
                    <a:pt x="37" y="44"/>
                  </a:cubicBezTo>
                  <a:cubicBezTo>
                    <a:pt x="37" y="41"/>
                    <a:pt x="36" y="39"/>
                    <a:pt x="34" y="37"/>
                  </a:cubicBezTo>
                  <a:cubicBezTo>
                    <a:pt x="32" y="36"/>
                    <a:pt x="29" y="35"/>
                    <a:pt x="25" y="34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3" y="31"/>
                    <a:pt x="9" y="30"/>
                    <a:pt x="7" y="29"/>
                  </a:cubicBezTo>
                  <a:cubicBezTo>
                    <a:pt x="4" y="26"/>
                    <a:pt x="2" y="23"/>
                    <a:pt x="2" y="18"/>
                  </a:cubicBezTo>
                  <a:cubicBezTo>
                    <a:pt x="2" y="13"/>
                    <a:pt x="4" y="9"/>
                    <a:pt x="7" y="5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7" y="5"/>
                  </a:cubicBezTo>
                  <a:cubicBezTo>
                    <a:pt x="41" y="8"/>
                    <a:pt x="43" y="12"/>
                    <a:pt x="43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5"/>
                    <a:pt x="35" y="13"/>
                    <a:pt x="33" y="12"/>
                  </a:cubicBezTo>
                  <a:cubicBezTo>
                    <a:pt x="31" y="9"/>
                    <a:pt x="27" y="7"/>
                    <a:pt x="22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10" y="14"/>
                    <a:pt x="10" y="17"/>
                  </a:cubicBezTo>
                  <a:cubicBezTo>
                    <a:pt x="10" y="19"/>
                    <a:pt x="11" y="21"/>
                    <a:pt x="13" y="23"/>
                  </a:cubicBezTo>
                  <a:cubicBezTo>
                    <a:pt x="14" y="24"/>
                    <a:pt x="18" y="25"/>
                    <a:pt x="23" y="26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4" y="29"/>
                    <a:pt x="37" y="30"/>
                    <a:pt x="39" y="31"/>
                  </a:cubicBezTo>
                  <a:cubicBezTo>
                    <a:pt x="43" y="34"/>
                    <a:pt x="45" y="38"/>
                    <a:pt x="45" y="43"/>
                  </a:cubicBezTo>
                  <a:cubicBezTo>
                    <a:pt x="45" y="49"/>
                    <a:pt x="42" y="54"/>
                    <a:pt x="38" y="56"/>
                  </a:cubicBezTo>
                  <a:cubicBezTo>
                    <a:pt x="33" y="59"/>
                    <a:pt x="28" y="61"/>
                    <a:pt x="22" y="61"/>
                  </a:cubicBezTo>
                  <a:cubicBezTo>
                    <a:pt x="15" y="61"/>
                    <a:pt x="10" y="59"/>
                    <a:pt x="6" y="55"/>
                  </a:cubicBezTo>
                  <a:cubicBezTo>
                    <a:pt x="2" y="51"/>
                    <a:pt x="0" y="47"/>
                    <a:pt x="0" y="40"/>
                  </a:cubicBezTo>
                  <a:lnTo>
                    <a:pt x="8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166" name="Freeform 26">
              <a:extLst>
                <a:ext uri="{FF2B5EF4-FFF2-40B4-BE49-F238E27FC236}">
                  <a16:creationId xmlns:a16="http://schemas.microsoft.com/office/drawing/2014/main" id="{38DDADA2-9B11-B604-8DEE-652C39295A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24204" y="2867026"/>
              <a:ext cx="120650" cy="141288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8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20 w 38"/>
                <a:gd name="T35" fmla="*/ 0 h 44"/>
                <a:gd name="T36" fmla="*/ 28 w 38"/>
                <a:gd name="T37" fmla="*/ 2 h 44"/>
                <a:gd name="T38" fmla="*/ 31 w 38"/>
                <a:gd name="T39" fmla="*/ 19 h 44"/>
                <a:gd name="T40" fmla="*/ 29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1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8" y="17"/>
                    <a:pt x="38" y="20"/>
                    <a:pt x="3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9"/>
                    <a:pt x="9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6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1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1" y="19"/>
                  </a:moveTo>
                  <a:cubicBezTo>
                    <a:pt x="30" y="16"/>
                    <a:pt x="30" y="13"/>
                    <a:pt x="29" y="11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1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167" name="Freeform 27">
              <a:extLst>
                <a:ext uri="{FF2B5EF4-FFF2-40B4-BE49-F238E27FC236}">
                  <a16:creationId xmlns:a16="http://schemas.microsoft.com/office/drawing/2014/main" id="{84E39A07-D1F1-C506-CFA3-9BB46DACA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76604" y="2867026"/>
              <a:ext cx="63500" cy="138113"/>
            </a:xfrm>
            <a:custGeom>
              <a:avLst/>
              <a:gdLst>
                <a:gd name="T0" fmla="*/ 0 w 20"/>
                <a:gd name="T1" fmla="*/ 1 h 43"/>
                <a:gd name="T2" fmla="*/ 6 w 20"/>
                <a:gd name="T3" fmla="*/ 1 h 43"/>
                <a:gd name="T4" fmla="*/ 6 w 20"/>
                <a:gd name="T5" fmla="*/ 8 h 43"/>
                <a:gd name="T6" fmla="*/ 10 w 20"/>
                <a:gd name="T7" fmla="*/ 3 h 43"/>
                <a:gd name="T8" fmla="*/ 18 w 20"/>
                <a:gd name="T9" fmla="*/ 0 h 43"/>
                <a:gd name="T10" fmla="*/ 18 w 20"/>
                <a:gd name="T11" fmla="*/ 0 h 43"/>
                <a:gd name="T12" fmla="*/ 20 w 20"/>
                <a:gd name="T13" fmla="*/ 1 h 43"/>
                <a:gd name="T14" fmla="*/ 20 w 20"/>
                <a:gd name="T15" fmla="*/ 8 h 43"/>
                <a:gd name="T16" fmla="*/ 19 w 20"/>
                <a:gd name="T17" fmla="*/ 8 h 43"/>
                <a:gd name="T18" fmla="*/ 18 w 20"/>
                <a:gd name="T19" fmla="*/ 8 h 43"/>
                <a:gd name="T20" fmla="*/ 9 w 20"/>
                <a:gd name="T21" fmla="*/ 11 h 43"/>
                <a:gd name="T22" fmla="*/ 7 w 20"/>
                <a:gd name="T23" fmla="*/ 19 h 43"/>
                <a:gd name="T24" fmla="*/ 7 w 20"/>
                <a:gd name="T25" fmla="*/ 43 h 43"/>
                <a:gd name="T26" fmla="*/ 0 w 20"/>
                <a:gd name="T27" fmla="*/ 43 h 43"/>
                <a:gd name="T28" fmla="*/ 0 w 20"/>
                <a:gd name="T29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7"/>
                    <a:pt x="8" y="5"/>
                    <a:pt x="10" y="3"/>
                  </a:cubicBezTo>
                  <a:cubicBezTo>
                    <a:pt x="12" y="1"/>
                    <a:pt x="15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20" y="1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4" y="8"/>
                    <a:pt x="11" y="9"/>
                    <a:pt x="9" y="11"/>
                  </a:cubicBezTo>
                  <a:cubicBezTo>
                    <a:pt x="8" y="13"/>
                    <a:pt x="7" y="16"/>
                    <a:pt x="7" y="19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168" name="Freeform 28">
              <a:extLst>
                <a:ext uri="{FF2B5EF4-FFF2-40B4-BE49-F238E27FC236}">
                  <a16:creationId xmlns:a16="http://schemas.microsoft.com/office/drawing/2014/main" id="{56B220AE-D013-DCD1-8056-507CBD7F44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46454" y="2870201"/>
              <a:ext cx="120650" cy="134938"/>
            </a:xfrm>
            <a:custGeom>
              <a:avLst/>
              <a:gdLst>
                <a:gd name="T0" fmla="*/ 16 w 76"/>
                <a:gd name="T1" fmla="*/ 0 h 85"/>
                <a:gd name="T2" fmla="*/ 38 w 76"/>
                <a:gd name="T3" fmla="*/ 69 h 85"/>
                <a:gd name="T4" fmla="*/ 62 w 76"/>
                <a:gd name="T5" fmla="*/ 0 h 85"/>
                <a:gd name="T6" fmla="*/ 76 w 76"/>
                <a:gd name="T7" fmla="*/ 0 h 85"/>
                <a:gd name="T8" fmla="*/ 46 w 76"/>
                <a:gd name="T9" fmla="*/ 85 h 85"/>
                <a:gd name="T10" fmla="*/ 30 w 76"/>
                <a:gd name="T11" fmla="*/ 85 h 85"/>
                <a:gd name="T12" fmla="*/ 0 w 76"/>
                <a:gd name="T13" fmla="*/ 0 h 85"/>
                <a:gd name="T14" fmla="*/ 16 w 76"/>
                <a:gd name="T1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85">
                  <a:moveTo>
                    <a:pt x="16" y="0"/>
                  </a:moveTo>
                  <a:lnTo>
                    <a:pt x="38" y="69"/>
                  </a:lnTo>
                  <a:lnTo>
                    <a:pt x="62" y="0"/>
                  </a:lnTo>
                  <a:lnTo>
                    <a:pt x="76" y="0"/>
                  </a:lnTo>
                  <a:lnTo>
                    <a:pt x="46" y="85"/>
                  </a:lnTo>
                  <a:lnTo>
                    <a:pt x="30" y="85"/>
                  </a:lnTo>
                  <a:lnTo>
                    <a:pt x="0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169" name="Freeform 29">
              <a:extLst>
                <a:ext uri="{FF2B5EF4-FFF2-40B4-BE49-F238E27FC236}">
                  <a16:creationId xmlns:a16="http://schemas.microsoft.com/office/drawing/2014/main" id="{E641B6DD-980E-D49F-E5C1-E1D0141BD4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189329" y="2822576"/>
              <a:ext cx="22225" cy="182563"/>
            </a:xfrm>
            <a:custGeom>
              <a:avLst/>
              <a:gdLst>
                <a:gd name="T0" fmla="*/ 0 w 14"/>
                <a:gd name="T1" fmla="*/ 0 h 115"/>
                <a:gd name="T2" fmla="*/ 14 w 14"/>
                <a:gd name="T3" fmla="*/ 0 h 115"/>
                <a:gd name="T4" fmla="*/ 14 w 14"/>
                <a:gd name="T5" fmla="*/ 16 h 115"/>
                <a:gd name="T6" fmla="*/ 0 w 14"/>
                <a:gd name="T7" fmla="*/ 16 h 115"/>
                <a:gd name="T8" fmla="*/ 0 w 14"/>
                <a:gd name="T9" fmla="*/ 0 h 115"/>
                <a:gd name="T10" fmla="*/ 0 w 14"/>
                <a:gd name="T11" fmla="*/ 30 h 115"/>
                <a:gd name="T12" fmla="*/ 14 w 14"/>
                <a:gd name="T13" fmla="*/ 30 h 115"/>
                <a:gd name="T14" fmla="*/ 14 w 14"/>
                <a:gd name="T15" fmla="*/ 115 h 115"/>
                <a:gd name="T16" fmla="*/ 0 w 14"/>
                <a:gd name="T17" fmla="*/ 115 h 115"/>
                <a:gd name="T18" fmla="*/ 0 w 14"/>
                <a:gd name="T19" fmla="*/ 3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15">
                  <a:moveTo>
                    <a:pt x="0" y="0"/>
                  </a:moveTo>
                  <a:lnTo>
                    <a:pt x="14" y="0"/>
                  </a:lnTo>
                  <a:lnTo>
                    <a:pt x="14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0" y="30"/>
                  </a:moveTo>
                  <a:lnTo>
                    <a:pt x="14" y="30"/>
                  </a:lnTo>
                  <a:lnTo>
                    <a:pt x="14" y="115"/>
                  </a:lnTo>
                  <a:lnTo>
                    <a:pt x="0" y="115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170" name="Freeform 30">
              <a:extLst>
                <a:ext uri="{FF2B5EF4-FFF2-40B4-BE49-F238E27FC236}">
                  <a16:creationId xmlns:a16="http://schemas.microsoft.com/office/drawing/2014/main" id="{213D5A3E-90A2-A834-3B71-FEA897B786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40129" y="2867026"/>
              <a:ext cx="112713" cy="141288"/>
            </a:xfrm>
            <a:custGeom>
              <a:avLst/>
              <a:gdLst>
                <a:gd name="T0" fmla="*/ 30 w 35"/>
                <a:gd name="T1" fmla="*/ 3 h 44"/>
                <a:gd name="T2" fmla="*/ 35 w 35"/>
                <a:gd name="T3" fmla="*/ 15 h 44"/>
                <a:gd name="T4" fmla="*/ 29 w 35"/>
                <a:gd name="T5" fmla="*/ 15 h 44"/>
                <a:gd name="T6" fmla="*/ 26 w 35"/>
                <a:gd name="T7" fmla="*/ 9 h 44"/>
                <a:gd name="T8" fmla="*/ 19 w 35"/>
                <a:gd name="T9" fmla="*/ 6 h 44"/>
                <a:gd name="T10" fmla="*/ 9 w 35"/>
                <a:gd name="T11" fmla="*/ 13 h 44"/>
                <a:gd name="T12" fmla="*/ 7 w 35"/>
                <a:gd name="T13" fmla="*/ 23 h 44"/>
                <a:gd name="T14" fmla="*/ 10 w 35"/>
                <a:gd name="T15" fmla="*/ 34 h 44"/>
                <a:gd name="T16" fmla="*/ 18 w 35"/>
                <a:gd name="T17" fmla="*/ 38 h 44"/>
                <a:gd name="T18" fmla="*/ 25 w 35"/>
                <a:gd name="T19" fmla="*/ 35 h 44"/>
                <a:gd name="T20" fmla="*/ 29 w 35"/>
                <a:gd name="T21" fmla="*/ 28 h 44"/>
                <a:gd name="T22" fmla="*/ 35 w 35"/>
                <a:gd name="T23" fmla="*/ 28 h 44"/>
                <a:gd name="T24" fmla="*/ 30 w 35"/>
                <a:gd name="T25" fmla="*/ 40 h 44"/>
                <a:gd name="T26" fmla="*/ 18 w 35"/>
                <a:gd name="T27" fmla="*/ 44 h 44"/>
                <a:gd name="T28" fmla="*/ 5 w 35"/>
                <a:gd name="T29" fmla="*/ 38 h 44"/>
                <a:gd name="T30" fmla="*/ 0 w 35"/>
                <a:gd name="T31" fmla="*/ 23 h 44"/>
                <a:gd name="T32" fmla="*/ 5 w 35"/>
                <a:gd name="T33" fmla="*/ 6 h 44"/>
                <a:gd name="T34" fmla="*/ 19 w 35"/>
                <a:gd name="T35" fmla="*/ 0 h 44"/>
                <a:gd name="T36" fmla="*/ 30 w 35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44">
                  <a:moveTo>
                    <a:pt x="30" y="3"/>
                  </a:moveTo>
                  <a:cubicBezTo>
                    <a:pt x="33" y="6"/>
                    <a:pt x="35" y="10"/>
                    <a:pt x="35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3"/>
                    <a:pt x="27" y="11"/>
                    <a:pt x="26" y="9"/>
                  </a:cubicBezTo>
                  <a:cubicBezTo>
                    <a:pt x="24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6"/>
                    <a:pt x="7" y="19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4" y="38"/>
                    <a:pt x="18" y="38"/>
                  </a:cubicBezTo>
                  <a:cubicBezTo>
                    <a:pt x="21" y="38"/>
                    <a:pt x="23" y="37"/>
                    <a:pt x="25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2" y="44"/>
                    <a:pt x="8" y="42"/>
                    <a:pt x="5" y="38"/>
                  </a:cubicBezTo>
                  <a:cubicBezTo>
                    <a:pt x="1" y="34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3" y="0"/>
                    <a:pt x="27" y="1"/>
                    <a:pt x="30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171" name="Freeform 31">
              <a:extLst>
                <a:ext uri="{FF2B5EF4-FFF2-40B4-BE49-F238E27FC236}">
                  <a16:creationId xmlns:a16="http://schemas.microsoft.com/office/drawing/2014/main" id="{805011A8-3265-8439-507E-9639904153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371892" y="2867026"/>
              <a:ext cx="120650" cy="141288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7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19 w 38"/>
                <a:gd name="T35" fmla="*/ 0 h 44"/>
                <a:gd name="T36" fmla="*/ 28 w 38"/>
                <a:gd name="T37" fmla="*/ 2 h 44"/>
                <a:gd name="T38" fmla="*/ 30 w 38"/>
                <a:gd name="T39" fmla="*/ 19 h 44"/>
                <a:gd name="T40" fmla="*/ 28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0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7" y="17"/>
                    <a:pt x="38" y="20"/>
                    <a:pt x="38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5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7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172" name="Freeform 32">
              <a:extLst>
                <a:ext uri="{FF2B5EF4-FFF2-40B4-BE49-F238E27FC236}">
                  <a16:creationId xmlns:a16="http://schemas.microsoft.com/office/drawing/2014/main" id="{2C700CD8-4FA8-91BF-E23E-F4384AB2D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14767" y="2867026"/>
              <a:ext cx="107950" cy="141288"/>
            </a:xfrm>
            <a:custGeom>
              <a:avLst/>
              <a:gdLst>
                <a:gd name="T0" fmla="*/ 6 w 34"/>
                <a:gd name="T1" fmla="*/ 30 h 44"/>
                <a:gd name="T2" fmla="*/ 8 w 34"/>
                <a:gd name="T3" fmla="*/ 35 h 44"/>
                <a:gd name="T4" fmla="*/ 18 w 34"/>
                <a:gd name="T5" fmla="*/ 39 h 44"/>
                <a:gd name="T6" fmla="*/ 24 w 34"/>
                <a:gd name="T7" fmla="*/ 37 h 44"/>
                <a:gd name="T8" fmla="*/ 28 w 34"/>
                <a:gd name="T9" fmla="*/ 32 h 44"/>
                <a:gd name="T10" fmla="*/ 25 w 34"/>
                <a:gd name="T11" fmla="*/ 28 h 44"/>
                <a:gd name="T12" fmla="*/ 19 w 34"/>
                <a:gd name="T13" fmla="*/ 26 h 44"/>
                <a:gd name="T14" fmla="*/ 13 w 34"/>
                <a:gd name="T15" fmla="*/ 24 h 44"/>
                <a:gd name="T16" fmla="*/ 5 w 34"/>
                <a:gd name="T17" fmla="*/ 21 h 44"/>
                <a:gd name="T18" fmla="*/ 1 w 34"/>
                <a:gd name="T19" fmla="*/ 13 h 44"/>
                <a:gd name="T20" fmla="*/ 5 w 34"/>
                <a:gd name="T21" fmla="*/ 4 h 44"/>
                <a:gd name="T22" fmla="*/ 17 w 34"/>
                <a:gd name="T23" fmla="*/ 0 h 44"/>
                <a:gd name="T24" fmla="*/ 30 w 34"/>
                <a:gd name="T25" fmla="*/ 6 h 44"/>
                <a:gd name="T26" fmla="*/ 33 w 34"/>
                <a:gd name="T27" fmla="*/ 13 h 44"/>
                <a:gd name="T28" fmla="*/ 26 w 34"/>
                <a:gd name="T29" fmla="*/ 13 h 44"/>
                <a:gd name="T30" fmla="*/ 25 w 34"/>
                <a:gd name="T31" fmla="*/ 9 h 44"/>
                <a:gd name="T32" fmla="*/ 16 w 34"/>
                <a:gd name="T33" fmla="*/ 6 h 44"/>
                <a:gd name="T34" fmla="*/ 10 w 34"/>
                <a:gd name="T35" fmla="*/ 8 h 44"/>
                <a:gd name="T36" fmla="*/ 8 w 34"/>
                <a:gd name="T37" fmla="*/ 12 h 44"/>
                <a:gd name="T38" fmla="*/ 11 w 34"/>
                <a:gd name="T39" fmla="*/ 16 h 44"/>
                <a:gd name="T40" fmla="*/ 15 w 34"/>
                <a:gd name="T41" fmla="*/ 18 h 44"/>
                <a:gd name="T42" fmla="*/ 20 w 34"/>
                <a:gd name="T43" fmla="*/ 19 h 44"/>
                <a:gd name="T44" fmla="*/ 30 w 34"/>
                <a:gd name="T45" fmla="*/ 22 h 44"/>
                <a:gd name="T46" fmla="*/ 34 w 34"/>
                <a:gd name="T47" fmla="*/ 31 h 44"/>
                <a:gd name="T48" fmla="*/ 30 w 34"/>
                <a:gd name="T49" fmla="*/ 40 h 44"/>
                <a:gd name="T50" fmla="*/ 17 w 34"/>
                <a:gd name="T51" fmla="*/ 44 h 44"/>
                <a:gd name="T52" fmla="*/ 4 w 34"/>
                <a:gd name="T53" fmla="*/ 40 h 44"/>
                <a:gd name="T54" fmla="*/ 0 w 34"/>
                <a:gd name="T55" fmla="*/ 30 h 44"/>
                <a:gd name="T56" fmla="*/ 6 w 34"/>
                <a:gd name="T57" fmla="*/ 3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" h="44">
                  <a:moveTo>
                    <a:pt x="6" y="30"/>
                  </a:moveTo>
                  <a:cubicBezTo>
                    <a:pt x="7" y="32"/>
                    <a:pt x="7" y="34"/>
                    <a:pt x="8" y="35"/>
                  </a:cubicBezTo>
                  <a:cubicBezTo>
                    <a:pt x="10" y="37"/>
                    <a:pt x="13" y="39"/>
                    <a:pt x="18" y="39"/>
                  </a:cubicBezTo>
                  <a:cubicBezTo>
                    <a:pt x="20" y="39"/>
                    <a:pt x="22" y="38"/>
                    <a:pt x="24" y="37"/>
                  </a:cubicBezTo>
                  <a:cubicBezTo>
                    <a:pt x="27" y="36"/>
                    <a:pt x="28" y="34"/>
                    <a:pt x="28" y="32"/>
                  </a:cubicBezTo>
                  <a:cubicBezTo>
                    <a:pt x="28" y="30"/>
                    <a:pt x="27" y="28"/>
                    <a:pt x="25" y="28"/>
                  </a:cubicBezTo>
                  <a:cubicBezTo>
                    <a:pt x="24" y="27"/>
                    <a:pt x="22" y="26"/>
                    <a:pt x="19" y="26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" y="23"/>
                    <a:pt x="7" y="22"/>
                    <a:pt x="5" y="21"/>
                  </a:cubicBezTo>
                  <a:cubicBezTo>
                    <a:pt x="2" y="19"/>
                    <a:pt x="1" y="17"/>
                    <a:pt x="1" y="13"/>
                  </a:cubicBezTo>
                  <a:cubicBezTo>
                    <a:pt x="1" y="9"/>
                    <a:pt x="2" y="6"/>
                    <a:pt x="5" y="4"/>
                  </a:cubicBezTo>
                  <a:cubicBezTo>
                    <a:pt x="8" y="1"/>
                    <a:pt x="12" y="0"/>
                    <a:pt x="17" y="0"/>
                  </a:cubicBezTo>
                  <a:cubicBezTo>
                    <a:pt x="23" y="0"/>
                    <a:pt x="28" y="2"/>
                    <a:pt x="30" y="6"/>
                  </a:cubicBezTo>
                  <a:cubicBezTo>
                    <a:pt x="32" y="8"/>
                    <a:pt x="33" y="11"/>
                    <a:pt x="33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0"/>
                    <a:pt x="25" y="9"/>
                  </a:cubicBezTo>
                  <a:cubicBezTo>
                    <a:pt x="23" y="7"/>
                    <a:pt x="20" y="6"/>
                    <a:pt x="16" y="6"/>
                  </a:cubicBezTo>
                  <a:cubicBezTo>
                    <a:pt x="13" y="6"/>
                    <a:pt x="11" y="7"/>
                    <a:pt x="10" y="8"/>
                  </a:cubicBezTo>
                  <a:cubicBezTo>
                    <a:pt x="9" y="9"/>
                    <a:pt x="8" y="10"/>
                    <a:pt x="8" y="12"/>
                  </a:cubicBezTo>
                  <a:cubicBezTo>
                    <a:pt x="8" y="13"/>
                    <a:pt x="9" y="15"/>
                    <a:pt x="11" y="16"/>
                  </a:cubicBezTo>
                  <a:cubicBezTo>
                    <a:pt x="12" y="17"/>
                    <a:pt x="13" y="17"/>
                    <a:pt x="15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5" y="20"/>
                    <a:pt x="29" y="21"/>
                    <a:pt x="30" y="22"/>
                  </a:cubicBezTo>
                  <a:cubicBezTo>
                    <a:pt x="33" y="24"/>
                    <a:pt x="34" y="27"/>
                    <a:pt x="34" y="31"/>
                  </a:cubicBezTo>
                  <a:cubicBezTo>
                    <a:pt x="34" y="35"/>
                    <a:pt x="33" y="38"/>
                    <a:pt x="30" y="40"/>
                  </a:cubicBezTo>
                  <a:cubicBezTo>
                    <a:pt x="27" y="43"/>
                    <a:pt x="23" y="44"/>
                    <a:pt x="17" y="44"/>
                  </a:cubicBezTo>
                  <a:cubicBezTo>
                    <a:pt x="11" y="44"/>
                    <a:pt x="6" y="43"/>
                    <a:pt x="4" y="40"/>
                  </a:cubicBezTo>
                  <a:cubicBezTo>
                    <a:pt x="1" y="37"/>
                    <a:pt x="0" y="34"/>
                    <a:pt x="0" y="30"/>
                  </a:cubicBezTo>
                  <a:lnTo>
                    <a:pt x="6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</p:grpSp>
      <p:sp>
        <p:nvSpPr>
          <p:cNvPr id="173" name="Rectangle 104">
            <a:extLst>
              <a:ext uri="{FF2B5EF4-FFF2-40B4-BE49-F238E27FC236}">
                <a16:creationId xmlns:a16="http://schemas.microsoft.com/office/drawing/2014/main" id="{6553459A-9FBF-537C-E047-0A05760CF75F}"/>
              </a:ext>
            </a:extLst>
          </p:cNvPr>
          <p:cNvSpPr>
            <a:spLocks noChangeArrowheads="1"/>
          </p:cNvSpPr>
          <p:nvPr userDrawn="1"/>
        </p:nvSpPr>
        <p:spPr bwMode="gray">
          <a:xfrm flipH="1">
            <a:off x="-3101343" y="3329475"/>
            <a:ext cx="3018790" cy="1227735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TITLE HERE NOT MORE THAN 2 LINES OF TEXT</a:t>
            </a:r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5B821B87-AF92-5EFF-C0ED-C314D7578B7B}"/>
              </a:ext>
            </a:extLst>
          </p:cNvPr>
          <p:cNvGrpSpPr/>
          <p:nvPr userDrawn="1"/>
        </p:nvGrpSpPr>
        <p:grpSpPr>
          <a:xfrm>
            <a:off x="-3101342" y="3329475"/>
            <a:ext cx="3018791" cy="1227735"/>
            <a:chOff x="-460208" y="32235"/>
            <a:chExt cx="377657" cy="1227735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67FE3704-06DF-620F-AF0F-74D60D0B0A91}"/>
                </a:ext>
              </a:extLst>
            </p:cNvPr>
            <p:cNvCxnSpPr/>
            <p:nvPr userDrawn="1"/>
          </p:nvCxnSpPr>
          <p:spPr bwMode="gray">
            <a:xfrm flipH="1">
              <a:off x="-460208" y="125997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11C5A2D-752E-9D7B-53DB-C486F7534239}"/>
                </a:ext>
              </a:extLst>
            </p:cNvPr>
            <p:cNvCxnSpPr/>
            <p:nvPr userDrawn="1"/>
          </p:nvCxnSpPr>
          <p:spPr bwMode="gray">
            <a:xfrm flipH="1">
              <a:off x="-460208" y="3223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21C7F364-AF3A-2EEC-F92E-3410D8E547D2}"/>
              </a:ext>
            </a:extLst>
          </p:cNvPr>
          <p:cNvGrpSpPr/>
          <p:nvPr userDrawn="1"/>
        </p:nvGrpSpPr>
        <p:grpSpPr>
          <a:xfrm>
            <a:off x="-3101342" y="4680750"/>
            <a:ext cx="3018791" cy="729450"/>
            <a:chOff x="-460208" y="32235"/>
            <a:chExt cx="377657" cy="729450"/>
          </a:xfrm>
        </p:grpSpPr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D991A21E-6B9E-D7EB-3F14-E2458C079632}"/>
                </a:ext>
              </a:extLst>
            </p:cNvPr>
            <p:cNvCxnSpPr/>
            <p:nvPr userDrawn="1"/>
          </p:nvCxnSpPr>
          <p:spPr bwMode="gray">
            <a:xfrm flipH="1">
              <a:off x="-460208" y="7616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401F23E-E3E8-21CC-1DCC-20E8409A1564}"/>
                </a:ext>
              </a:extLst>
            </p:cNvPr>
            <p:cNvCxnSpPr/>
            <p:nvPr userDrawn="1"/>
          </p:nvCxnSpPr>
          <p:spPr bwMode="gray">
            <a:xfrm flipH="1">
              <a:off x="-460208" y="3223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068E0058-1421-B16B-314A-8D7605DD621F}"/>
              </a:ext>
            </a:extLst>
          </p:cNvPr>
          <p:cNvGrpSpPr/>
          <p:nvPr userDrawn="1"/>
        </p:nvGrpSpPr>
        <p:grpSpPr>
          <a:xfrm>
            <a:off x="-3101342" y="5619202"/>
            <a:ext cx="3018791" cy="282149"/>
            <a:chOff x="-460208" y="479536"/>
            <a:chExt cx="377657" cy="282149"/>
          </a:xfrm>
        </p:grpSpPr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D5E6F04A-16C9-9522-F621-1624D1FAF3E8}"/>
                </a:ext>
              </a:extLst>
            </p:cNvPr>
            <p:cNvCxnSpPr/>
            <p:nvPr userDrawn="1"/>
          </p:nvCxnSpPr>
          <p:spPr bwMode="gray">
            <a:xfrm flipH="1">
              <a:off x="-460208" y="7616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BCAC1055-DA1E-0E3D-C1C9-DDE06E031C5F}"/>
                </a:ext>
              </a:extLst>
            </p:cNvPr>
            <p:cNvCxnSpPr/>
            <p:nvPr userDrawn="1"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sp>
        <p:nvSpPr>
          <p:cNvPr id="183" name="Rectangle 104">
            <a:extLst>
              <a:ext uri="{FF2B5EF4-FFF2-40B4-BE49-F238E27FC236}">
                <a16:creationId xmlns:a16="http://schemas.microsoft.com/office/drawing/2014/main" id="{8A03C8AD-4044-31A1-CCC2-5838E18AF7CE}"/>
              </a:ext>
            </a:extLst>
          </p:cNvPr>
          <p:cNvSpPr>
            <a:spLocks noChangeArrowheads="1"/>
          </p:cNvSpPr>
          <p:nvPr userDrawn="1"/>
        </p:nvSpPr>
        <p:spPr bwMode="gray">
          <a:xfrm flipH="1">
            <a:off x="-3101345" y="5908482"/>
            <a:ext cx="3018793" cy="30742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LOCATION, DATE (ONE LINE)</a:t>
            </a:r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0E1F3C30-A20B-FDD3-9A92-234EC34E8F49}"/>
              </a:ext>
            </a:extLst>
          </p:cNvPr>
          <p:cNvGrpSpPr/>
          <p:nvPr userDrawn="1"/>
        </p:nvGrpSpPr>
        <p:grpSpPr>
          <a:xfrm>
            <a:off x="-3101342" y="5908483"/>
            <a:ext cx="3018791" cy="282149"/>
            <a:chOff x="-460208" y="479536"/>
            <a:chExt cx="377657" cy="282149"/>
          </a:xfrm>
        </p:grpSpPr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78E6188A-9FEA-0ADF-F5EC-ED8187312C5D}"/>
                </a:ext>
              </a:extLst>
            </p:cNvPr>
            <p:cNvCxnSpPr/>
            <p:nvPr userDrawn="1"/>
          </p:nvCxnSpPr>
          <p:spPr bwMode="gray">
            <a:xfrm flipH="1">
              <a:off x="-460208" y="7616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45FF34B9-C4F5-5EF1-3CAD-D880843EF713}"/>
                </a:ext>
              </a:extLst>
            </p:cNvPr>
            <p:cNvCxnSpPr/>
            <p:nvPr userDrawn="1"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05667014-8875-19A4-1D87-4BBCBFB2F1A2}"/>
              </a:ext>
            </a:extLst>
          </p:cNvPr>
          <p:cNvGrpSpPr/>
          <p:nvPr userDrawn="1"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188" name="Rectangle 104">
              <a:extLst>
                <a:ext uri="{FF2B5EF4-FFF2-40B4-BE49-F238E27FC236}">
                  <a16:creationId xmlns:a16="http://schemas.microsoft.com/office/drawing/2014/main" id="{CBE9534F-849C-9FBE-1F9D-835DCA1DFEC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>
                <a:solidFill>
                  <a:schemeClr val="tx1"/>
                </a:solidFill>
              </a:endParaRPr>
            </a:p>
          </p:txBody>
        </p:sp>
        <p:sp>
          <p:nvSpPr>
            <p:cNvPr id="189" name="Rectangle 105">
              <a:extLst>
                <a:ext uri="{FF2B5EF4-FFF2-40B4-BE49-F238E27FC236}">
                  <a16:creationId xmlns:a16="http://schemas.microsoft.com/office/drawing/2014/main" id="{7018033A-0E84-B344-FD78-4265245C62D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90" name="Rectangle 106">
              <a:extLst>
                <a:ext uri="{FF2B5EF4-FFF2-40B4-BE49-F238E27FC236}">
                  <a16:creationId xmlns:a16="http://schemas.microsoft.com/office/drawing/2014/main" id="{BB385811-E6DE-A682-4E53-A2F82F974975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191" name="Rectangle 107">
              <a:extLst>
                <a:ext uri="{FF2B5EF4-FFF2-40B4-BE49-F238E27FC236}">
                  <a16:creationId xmlns:a16="http://schemas.microsoft.com/office/drawing/2014/main" id="{6EE30B86-78C7-1C69-22E5-89989265BA3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92" name="Rectangle 108">
              <a:extLst>
                <a:ext uri="{FF2B5EF4-FFF2-40B4-BE49-F238E27FC236}">
                  <a16:creationId xmlns:a16="http://schemas.microsoft.com/office/drawing/2014/main" id="{178AA3BD-2785-BADC-1473-DD835DFE7C9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193" name="Rectangle 113">
              <a:extLst>
                <a:ext uri="{FF2B5EF4-FFF2-40B4-BE49-F238E27FC236}">
                  <a16:creationId xmlns:a16="http://schemas.microsoft.com/office/drawing/2014/main" id="{853EBC2F-CCED-03B0-D0A8-814FBD08A36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194" name="Rectangle 109">
              <a:extLst>
                <a:ext uri="{FF2B5EF4-FFF2-40B4-BE49-F238E27FC236}">
                  <a16:creationId xmlns:a16="http://schemas.microsoft.com/office/drawing/2014/main" id="{7ECB5106-C7AF-975C-D92F-E6E45DE0B8A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95" name="Rectangle 110">
              <a:extLst>
                <a:ext uri="{FF2B5EF4-FFF2-40B4-BE49-F238E27FC236}">
                  <a16:creationId xmlns:a16="http://schemas.microsoft.com/office/drawing/2014/main" id="{EFF02FDF-0FF8-F7EE-ED16-D38E0D1545A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196" name="Rectangle 111">
              <a:extLst>
                <a:ext uri="{FF2B5EF4-FFF2-40B4-BE49-F238E27FC236}">
                  <a16:creationId xmlns:a16="http://schemas.microsoft.com/office/drawing/2014/main" id="{33034BCC-CAF6-B222-C8F5-71E5D0A1E16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97" name="Rectangle 112">
              <a:extLst>
                <a:ext uri="{FF2B5EF4-FFF2-40B4-BE49-F238E27FC236}">
                  <a16:creationId xmlns:a16="http://schemas.microsoft.com/office/drawing/2014/main" id="{79CAD835-5A1F-BF77-374E-8FA3C9FF5A9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198" name="Rectangle 113">
              <a:extLst>
                <a:ext uri="{FF2B5EF4-FFF2-40B4-BE49-F238E27FC236}">
                  <a16:creationId xmlns:a16="http://schemas.microsoft.com/office/drawing/2014/main" id="{46BF7A05-B0B1-4DE2-B2B7-F935EE04F32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199" name="Rectangle 105">
              <a:extLst>
                <a:ext uri="{FF2B5EF4-FFF2-40B4-BE49-F238E27FC236}">
                  <a16:creationId xmlns:a16="http://schemas.microsoft.com/office/drawing/2014/main" id="{046AFCD3-BA40-6775-787A-44BC87457B5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200" name="Rectangle 106">
              <a:extLst>
                <a:ext uri="{FF2B5EF4-FFF2-40B4-BE49-F238E27FC236}">
                  <a16:creationId xmlns:a16="http://schemas.microsoft.com/office/drawing/2014/main" id="{DD397082-9750-3370-7856-A091AF0FD125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201" name="Rectangle 107">
              <a:extLst>
                <a:ext uri="{FF2B5EF4-FFF2-40B4-BE49-F238E27FC236}">
                  <a16:creationId xmlns:a16="http://schemas.microsoft.com/office/drawing/2014/main" id="{2AAC2810-1BB4-1C9A-31AA-36EB3AF4E65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202" name="Rectangle 108">
              <a:extLst>
                <a:ext uri="{FF2B5EF4-FFF2-40B4-BE49-F238E27FC236}">
                  <a16:creationId xmlns:a16="http://schemas.microsoft.com/office/drawing/2014/main" id="{002720DE-79C5-B20E-2A16-9ECE6B61058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203" name="Rectangle 109">
              <a:extLst>
                <a:ext uri="{FF2B5EF4-FFF2-40B4-BE49-F238E27FC236}">
                  <a16:creationId xmlns:a16="http://schemas.microsoft.com/office/drawing/2014/main" id="{3DDD6AF9-74C3-3E44-C3F2-20FFCB65127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204" name="Rectangle 110">
              <a:extLst>
                <a:ext uri="{FF2B5EF4-FFF2-40B4-BE49-F238E27FC236}">
                  <a16:creationId xmlns:a16="http://schemas.microsoft.com/office/drawing/2014/main" id="{61DB0E63-656B-28DD-FA0B-94CA293BE2F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205" name="Rectangle 111">
              <a:extLst>
                <a:ext uri="{FF2B5EF4-FFF2-40B4-BE49-F238E27FC236}">
                  <a16:creationId xmlns:a16="http://schemas.microsoft.com/office/drawing/2014/main" id="{471E57E4-517F-C06B-94E6-D74F46F0EC9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206" name="Rectangle 112">
              <a:extLst>
                <a:ext uri="{FF2B5EF4-FFF2-40B4-BE49-F238E27FC236}">
                  <a16:creationId xmlns:a16="http://schemas.microsoft.com/office/drawing/2014/main" id="{4CF7CB21-C06B-F974-DB22-9A35C0DDC8B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207" name="Rectangle 113">
              <a:extLst>
                <a:ext uri="{FF2B5EF4-FFF2-40B4-BE49-F238E27FC236}">
                  <a16:creationId xmlns:a16="http://schemas.microsoft.com/office/drawing/2014/main" id="{0E3AA2B1-CC1B-A07A-FFA1-D4E88A166E6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9932C995-0023-ADAF-514A-EFADF6CBA36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8CA59279-22C6-1ED9-D480-3A1C2735CC77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C9ADC763-249D-F1FE-D98B-EDEA0F3FF49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E71F9C84-4899-71CC-4BF9-EDBF3D29902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0B38FB0E-74A1-C0F3-D535-3229A0A7953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213" name="Rectangle 109">
              <a:extLst>
                <a:ext uri="{FF2B5EF4-FFF2-40B4-BE49-F238E27FC236}">
                  <a16:creationId xmlns:a16="http://schemas.microsoft.com/office/drawing/2014/main" id="{3095F141-19A7-8812-3E9F-DE3BF6D9DC6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214" name="Rectangle 110">
              <a:extLst>
                <a:ext uri="{FF2B5EF4-FFF2-40B4-BE49-F238E27FC236}">
                  <a16:creationId xmlns:a16="http://schemas.microsoft.com/office/drawing/2014/main" id="{0F3A7F6D-AFD6-34CE-10BC-3EC95817608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215" name="Rectangle 111">
              <a:extLst>
                <a:ext uri="{FF2B5EF4-FFF2-40B4-BE49-F238E27FC236}">
                  <a16:creationId xmlns:a16="http://schemas.microsoft.com/office/drawing/2014/main" id="{45B58ECE-D314-AD90-2E07-AACD66A9061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216" name="Rectangle 112">
              <a:extLst>
                <a:ext uri="{FF2B5EF4-FFF2-40B4-BE49-F238E27FC236}">
                  <a16:creationId xmlns:a16="http://schemas.microsoft.com/office/drawing/2014/main" id="{F5429EAF-80E1-1081-4FF4-2345E94057E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1B548D70-5F58-33D0-04EC-1DE40B15A2B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29ABBA1D-17FD-93CD-09DF-757CD1226AA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219" name="Rectangle 111">
              <a:extLst>
                <a:ext uri="{FF2B5EF4-FFF2-40B4-BE49-F238E27FC236}">
                  <a16:creationId xmlns:a16="http://schemas.microsoft.com/office/drawing/2014/main" id="{31B26D52-42CD-EF8C-F47F-DFE58DCC870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220" name="Rectangle 112">
              <a:extLst>
                <a:ext uri="{FF2B5EF4-FFF2-40B4-BE49-F238E27FC236}">
                  <a16:creationId xmlns:a16="http://schemas.microsoft.com/office/drawing/2014/main" id="{1BB12767-3751-E367-3C42-21EF82FC046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04883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Tex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658451" y="1544638"/>
            <a:ext cx="10874738" cy="447516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51371" y="6372229"/>
            <a:ext cx="272256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9D56737D-D580-AD4B-9393-407018DC4A3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0" y="6370641"/>
            <a:ext cx="8912269" cy="18970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36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58814" y="1544638"/>
            <a:ext cx="5184774" cy="44751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348413" y="1544638"/>
            <a:ext cx="5184775" cy="44751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51371" y="6372229"/>
            <a:ext cx="272256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9D56737D-D580-AD4B-9393-407018DC4A3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0" y="6370641"/>
            <a:ext cx="8912269" cy="18970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5152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Tex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/>
          <p:cNvSpPr>
            <a:spLocks noGrp="1"/>
          </p:cNvSpPr>
          <p:nvPr>
            <p:ph sz="quarter" idx="12"/>
          </p:nvPr>
        </p:nvSpPr>
        <p:spPr>
          <a:xfrm>
            <a:off x="658813" y="1544638"/>
            <a:ext cx="5184775" cy="44751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3"/>
          </p:nvPr>
        </p:nvSpPr>
        <p:spPr>
          <a:xfrm>
            <a:off x="6348413" y="1544638"/>
            <a:ext cx="5184775" cy="44751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51371" y="6372229"/>
            <a:ext cx="272256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9D56737D-D580-AD4B-9393-407018DC4A3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0" y="6370641"/>
            <a:ext cx="8912269" cy="18970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578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xt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58813" y="1544638"/>
            <a:ext cx="5184775" cy="204587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6348413" y="1544638"/>
            <a:ext cx="5185405" cy="204587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9"/>
          </p:nvPr>
        </p:nvSpPr>
        <p:spPr>
          <a:xfrm>
            <a:off x="658813" y="3973926"/>
            <a:ext cx="5184775" cy="204587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0"/>
          </p:nvPr>
        </p:nvSpPr>
        <p:spPr>
          <a:xfrm>
            <a:off x="6348413" y="3973926"/>
            <a:ext cx="5185405" cy="204587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51371" y="6372229"/>
            <a:ext cx="272256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9D56737D-D580-AD4B-9393-407018DC4A3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0" y="6370641"/>
            <a:ext cx="8912269" cy="18970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582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280">
          <p15:clr>
            <a:srgbClr val="FBAE40"/>
          </p15:clr>
        </p15:guide>
        <p15:guide id="3" orient="horz" pos="249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xt Content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/>
          <p:cNvSpPr>
            <a:spLocks noGrp="1"/>
          </p:cNvSpPr>
          <p:nvPr>
            <p:ph sz="quarter" idx="12"/>
          </p:nvPr>
        </p:nvSpPr>
        <p:spPr>
          <a:xfrm>
            <a:off x="658813" y="1539877"/>
            <a:ext cx="5184775" cy="207935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28"/>
          </p:nvPr>
        </p:nvSpPr>
        <p:spPr>
          <a:xfrm>
            <a:off x="658813" y="3940444"/>
            <a:ext cx="5184775" cy="207935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29"/>
          </p:nvPr>
        </p:nvSpPr>
        <p:spPr>
          <a:xfrm>
            <a:off x="6348414" y="1539877"/>
            <a:ext cx="5173662" cy="207935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30"/>
          </p:nvPr>
        </p:nvSpPr>
        <p:spPr>
          <a:xfrm>
            <a:off x="6348414" y="3940444"/>
            <a:ext cx="5173662" cy="207935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51371" y="6372229"/>
            <a:ext cx="272256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9D56737D-D580-AD4B-9393-407018DC4A35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0" y="6370641"/>
            <a:ext cx="8912269" cy="18970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974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"/>
          <p:cNvSpPr>
            <a:spLocks noGrp="1"/>
          </p:cNvSpPr>
          <p:nvPr>
            <p:ph sz="quarter" idx="20"/>
          </p:nvPr>
        </p:nvSpPr>
        <p:spPr>
          <a:xfrm>
            <a:off x="658814" y="1544638"/>
            <a:ext cx="3454400" cy="207888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4" name="Content Placeholder 3"/>
          <p:cNvSpPr>
            <a:spLocks noGrp="1"/>
          </p:cNvSpPr>
          <p:nvPr>
            <p:ph sz="quarter" idx="21"/>
          </p:nvPr>
        </p:nvSpPr>
        <p:spPr>
          <a:xfrm>
            <a:off x="658814" y="3940916"/>
            <a:ext cx="3454400" cy="207888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5" name="Content Placeholder 3"/>
          <p:cNvSpPr>
            <a:spLocks noGrp="1"/>
          </p:cNvSpPr>
          <p:nvPr>
            <p:ph sz="quarter" idx="22"/>
          </p:nvPr>
        </p:nvSpPr>
        <p:spPr>
          <a:xfrm>
            <a:off x="8078788" y="1544638"/>
            <a:ext cx="3454400" cy="207888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6" name="Content Placeholder 3"/>
          <p:cNvSpPr>
            <a:spLocks noGrp="1"/>
          </p:cNvSpPr>
          <p:nvPr>
            <p:ph sz="quarter" idx="23"/>
          </p:nvPr>
        </p:nvSpPr>
        <p:spPr>
          <a:xfrm>
            <a:off x="8078788" y="3940916"/>
            <a:ext cx="3454400" cy="207888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7" name="Content Placeholder 3"/>
          <p:cNvSpPr>
            <a:spLocks noGrp="1"/>
          </p:cNvSpPr>
          <p:nvPr>
            <p:ph sz="quarter" idx="24"/>
          </p:nvPr>
        </p:nvSpPr>
        <p:spPr>
          <a:xfrm>
            <a:off x="4368801" y="1544638"/>
            <a:ext cx="3454400" cy="207888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8" name="Content Placeholder 3"/>
          <p:cNvSpPr>
            <a:spLocks noGrp="1"/>
          </p:cNvSpPr>
          <p:nvPr>
            <p:ph sz="quarter" idx="25"/>
          </p:nvPr>
        </p:nvSpPr>
        <p:spPr>
          <a:xfrm>
            <a:off x="4368801" y="3940916"/>
            <a:ext cx="3454400" cy="207888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51371" y="6372229"/>
            <a:ext cx="272256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9D56737D-D580-AD4B-9393-407018DC4A3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0" y="6370641"/>
            <a:ext cx="8912269" cy="18970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142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x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/>
          <p:cNvSpPr>
            <a:spLocks noGrp="1"/>
          </p:cNvSpPr>
          <p:nvPr>
            <p:ph sz="quarter" idx="12"/>
          </p:nvPr>
        </p:nvSpPr>
        <p:spPr>
          <a:xfrm>
            <a:off x="658814" y="1544638"/>
            <a:ext cx="3454400" cy="207935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28"/>
          </p:nvPr>
        </p:nvSpPr>
        <p:spPr>
          <a:xfrm>
            <a:off x="658814" y="3940444"/>
            <a:ext cx="3454400" cy="207935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29"/>
          </p:nvPr>
        </p:nvSpPr>
        <p:spPr>
          <a:xfrm>
            <a:off x="4368801" y="1544638"/>
            <a:ext cx="3454400" cy="207935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7" name="Content Placeholder 3"/>
          <p:cNvSpPr>
            <a:spLocks noGrp="1"/>
          </p:cNvSpPr>
          <p:nvPr>
            <p:ph sz="quarter" idx="30"/>
          </p:nvPr>
        </p:nvSpPr>
        <p:spPr>
          <a:xfrm>
            <a:off x="4368801" y="3940444"/>
            <a:ext cx="3454400" cy="207935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31"/>
          </p:nvPr>
        </p:nvSpPr>
        <p:spPr>
          <a:xfrm>
            <a:off x="8078788" y="1544638"/>
            <a:ext cx="3454400" cy="207935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Content Placeholder 3"/>
          <p:cNvSpPr>
            <a:spLocks noGrp="1"/>
          </p:cNvSpPr>
          <p:nvPr>
            <p:ph sz="quarter" idx="32"/>
          </p:nvPr>
        </p:nvSpPr>
        <p:spPr>
          <a:xfrm>
            <a:off x="8078788" y="3940444"/>
            <a:ext cx="3454400" cy="207935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51371" y="6372229"/>
            <a:ext cx="272256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9D56737D-D580-AD4B-9393-407018DC4A3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0" y="6370641"/>
            <a:ext cx="8912269" cy="18970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862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04"/>
          <p:cNvSpPr>
            <a:spLocks noChangeArrowheads="1"/>
          </p:cNvSpPr>
          <p:nvPr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34962" y="333375"/>
            <a:ext cx="5761038" cy="6191250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dirty="0" err="1">
              <a:solidFill>
                <a:schemeClr val="tx1"/>
              </a:solidFill>
            </a:endParaRPr>
          </a:p>
        </p:txBody>
      </p:sp>
      <p:sp>
        <p:nvSpPr>
          <p:cNvPr id="32" name="Title 1"/>
          <p:cNvSpPr txBox="1">
            <a:spLocks/>
          </p:cNvSpPr>
          <p:nvPr/>
        </p:nvSpPr>
        <p:spPr bwMode="gray">
          <a:xfrm>
            <a:off x="658813" y="1561405"/>
            <a:ext cx="1789113" cy="12858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4100"/>
              </a:lnSpc>
              <a:spcBef>
                <a:spcPct val="0"/>
              </a:spcBef>
              <a:buNone/>
              <a:defRPr sz="5100" b="1" kern="1200" cap="all" baseline="0">
                <a:solidFill>
                  <a:schemeClr val="bg1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GB" sz="19900" noProof="0" dirty="0">
                <a:solidFill>
                  <a:schemeClr val="accent4"/>
                </a:solidFill>
              </a:rPr>
              <a:t>’</a:t>
            </a:r>
            <a:endParaRPr lang="en-GB" sz="19900" dirty="0">
              <a:solidFill>
                <a:schemeClr val="accent4"/>
              </a:solidFill>
            </a:endParaRPr>
          </a:p>
        </p:txBody>
      </p:sp>
      <p:sp>
        <p:nvSpPr>
          <p:cNvPr id="33" name="Title 1"/>
          <p:cNvSpPr txBox="1">
            <a:spLocks/>
          </p:cNvSpPr>
          <p:nvPr/>
        </p:nvSpPr>
        <p:spPr bwMode="gray">
          <a:xfrm>
            <a:off x="1140652" y="1561405"/>
            <a:ext cx="1789113" cy="12858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4100"/>
              </a:lnSpc>
              <a:spcBef>
                <a:spcPct val="0"/>
              </a:spcBef>
              <a:buNone/>
              <a:defRPr sz="5100" b="1" kern="1200" cap="all" baseline="0">
                <a:solidFill>
                  <a:schemeClr val="bg1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GB" sz="19900" noProof="0" dirty="0">
                <a:solidFill>
                  <a:schemeClr val="accent4"/>
                </a:solidFill>
              </a:rPr>
              <a:t>’</a:t>
            </a:r>
            <a:endParaRPr lang="en-GB" sz="19900" dirty="0">
              <a:solidFill>
                <a:schemeClr val="accent4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096000" y="333375"/>
            <a:ext cx="5761038" cy="619125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dirty="0" err="1">
              <a:solidFill>
                <a:schemeClr val="tx1"/>
              </a:solidFill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995305" y="2586687"/>
            <a:ext cx="4848284" cy="1227573"/>
          </a:xfrm>
        </p:spPr>
        <p:txBody>
          <a:bodyPr anchor="b" anchorCtr="0">
            <a:noAutofit/>
          </a:bodyPr>
          <a:lstStyle>
            <a:lvl1pPr algn="l">
              <a:lnSpc>
                <a:spcPts val="4100"/>
              </a:lnSpc>
              <a:defRPr sz="51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INSERT YOUR QUOTE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995304" y="3937800"/>
            <a:ext cx="4398963" cy="729450"/>
          </a:xfrm>
        </p:spPr>
        <p:txBody>
          <a:bodyPr>
            <a:noAutofit/>
          </a:bodyPr>
          <a:lstStyle>
            <a:lvl1pPr algn="l">
              <a:lnSpc>
                <a:spcPts val="2300"/>
              </a:lnSpc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Name or Subtitle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924883" y="2485894"/>
            <a:ext cx="4169881" cy="1760986"/>
            <a:chOff x="6924883" y="2485894"/>
            <a:chExt cx="4169881" cy="1760986"/>
          </a:xfrm>
        </p:grpSpPr>
        <p:sp>
          <p:nvSpPr>
            <p:cNvPr id="34" name="Freeform 5"/>
            <p:cNvSpPr>
              <a:spLocks/>
            </p:cNvSpPr>
            <p:nvPr/>
          </p:nvSpPr>
          <p:spPr bwMode="auto">
            <a:xfrm>
              <a:off x="6924883" y="2485894"/>
              <a:ext cx="1408789" cy="1704501"/>
            </a:xfrm>
            <a:custGeom>
              <a:avLst/>
              <a:gdLst>
                <a:gd name="T0" fmla="*/ 358 w 423"/>
                <a:gd name="T1" fmla="*/ 55 h 509"/>
                <a:gd name="T2" fmla="*/ 209 w 423"/>
                <a:gd name="T3" fmla="*/ 0 h 509"/>
                <a:gd name="T4" fmla="*/ 61 w 423"/>
                <a:gd name="T5" fmla="*/ 61 h 509"/>
                <a:gd name="T6" fmla="*/ 0 w 423"/>
                <a:gd name="T7" fmla="*/ 206 h 509"/>
                <a:gd name="T8" fmla="*/ 141 w 423"/>
                <a:gd name="T9" fmla="*/ 398 h 509"/>
                <a:gd name="T10" fmla="*/ 184 w 423"/>
                <a:gd name="T11" fmla="*/ 330 h 509"/>
                <a:gd name="T12" fmla="*/ 79 w 423"/>
                <a:gd name="T13" fmla="*/ 205 h 509"/>
                <a:gd name="T14" fmla="*/ 210 w 423"/>
                <a:gd name="T15" fmla="*/ 76 h 509"/>
                <a:gd name="T16" fmla="*/ 344 w 423"/>
                <a:gd name="T17" fmla="*/ 202 h 509"/>
                <a:gd name="T18" fmla="*/ 310 w 423"/>
                <a:gd name="T19" fmla="*/ 299 h 509"/>
                <a:gd name="T20" fmla="*/ 310 w 423"/>
                <a:gd name="T21" fmla="*/ 299 h 509"/>
                <a:gd name="T22" fmla="*/ 310 w 423"/>
                <a:gd name="T23" fmla="*/ 300 h 509"/>
                <a:gd name="T24" fmla="*/ 168 w 423"/>
                <a:gd name="T25" fmla="*/ 509 h 509"/>
                <a:gd name="T26" fmla="*/ 241 w 423"/>
                <a:gd name="T27" fmla="*/ 509 h 509"/>
                <a:gd name="T28" fmla="*/ 274 w 423"/>
                <a:gd name="T29" fmla="*/ 491 h 509"/>
                <a:gd name="T30" fmla="*/ 352 w 423"/>
                <a:gd name="T31" fmla="*/ 366 h 509"/>
                <a:gd name="T32" fmla="*/ 366 w 423"/>
                <a:gd name="T33" fmla="*/ 343 h 509"/>
                <a:gd name="T34" fmla="*/ 423 w 423"/>
                <a:gd name="T35" fmla="*/ 200 h 509"/>
                <a:gd name="T36" fmla="*/ 358 w 423"/>
                <a:gd name="T37" fmla="*/ 5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3" h="509">
                  <a:moveTo>
                    <a:pt x="358" y="55"/>
                  </a:moveTo>
                  <a:cubicBezTo>
                    <a:pt x="318" y="20"/>
                    <a:pt x="264" y="0"/>
                    <a:pt x="209" y="0"/>
                  </a:cubicBezTo>
                  <a:cubicBezTo>
                    <a:pt x="153" y="0"/>
                    <a:pt x="101" y="22"/>
                    <a:pt x="61" y="61"/>
                  </a:cubicBezTo>
                  <a:cubicBezTo>
                    <a:pt x="22" y="100"/>
                    <a:pt x="0" y="152"/>
                    <a:pt x="0" y="206"/>
                  </a:cubicBezTo>
                  <a:cubicBezTo>
                    <a:pt x="0" y="296"/>
                    <a:pt x="56" y="372"/>
                    <a:pt x="141" y="398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24" y="319"/>
                    <a:pt x="79" y="268"/>
                    <a:pt x="79" y="205"/>
                  </a:cubicBezTo>
                  <a:cubicBezTo>
                    <a:pt x="79" y="134"/>
                    <a:pt x="138" y="76"/>
                    <a:pt x="210" y="76"/>
                  </a:cubicBezTo>
                  <a:cubicBezTo>
                    <a:pt x="276" y="76"/>
                    <a:pt x="344" y="123"/>
                    <a:pt x="344" y="202"/>
                  </a:cubicBezTo>
                  <a:cubicBezTo>
                    <a:pt x="344" y="239"/>
                    <a:pt x="327" y="271"/>
                    <a:pt x="310" y="299"/>
                  </a:cubicBezTo>
                  <a:cubicBezTo>
                    <a:pt x="310" y="299"/>
                    <a:pt x="310" y="299"/>
                    <a:pt x="310" y="299"/>
                  </a:cubicBezTo>
                  <a:cubicBezTo>
                    <a:pt x="310" y="300"/>
                    <a:pt x="310" y="300"/>
                    <a:pt x="310" y="300"/>
                  </a:cubicBezTo>
                  <a:cubicBezTo>
                    <a:pt x="168" y="509"/>
                    <a:pt x="168" y="509"/>
                    <a:pt x="168" y="509"/>
                  </a:cubicBezTo>
                  <a:cubicBezTo>
                    <a:pt x="241" y="509"/>
                    <a:pt x="241" y="509"/>
                    <a:pt x="241" y="509"/>
                  </a:cubicBezTo>
                  <a:cubicBezTo>
                    <a:pt x="255" y="509"/>
                    <a:pt x="267" y="502"/>
                    <a:pt x="274" y="491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6" y="358"/>
                    <a:pt x="361" y="350"/>
                    <a:pt x="366" y="343"/>
                  </a:cubicBezTo>
                  <a:cubicBezTo>
                    <a:pt x="394" y="297"/>
                    <a:pt x="423" y="249"/>
                    <a:pt x="423" y="200"/>
                  </a:cubicBezTo>
                  <a:cubicBezTo>
                    <a:pt x="423" y="127"/>
                    <a:pt x="388" y="81"/>
                    <a:pt x="358" y="55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7444872" y="2967673"/>
              <a:ext cx="368810" cy="37213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8629384" y="2710171"/>
              <a:ext cx="141212" cy="55986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37" name="Freeform 8"/>
            <p:cNvSpPr>
              <a:spLocks noEditPoints="1"/>
            </p:cNvSpPr>
            <p:nvPr/>
          </p:nvSpPr>
          <p:spPr bwMode="auto">
            <a:xfrm>
              <a:off x="8840370" y="2818155"/>
              <a:ext cx="465166" cy="465166"/>
            </a:xfrm>
            <a:custGeom>
              <a:avLst/>
              <a:gdLst>
                <a:gd name="T0" fmla="*/ 101 w 140"/>
                <a:gd name="T1" fmla="*/ 52 h 139"/>
                <a:gd name="T2" fmla="*/ 93 w 140"/>
                <a:gd name="T3" fmla="*/ 37 h 139"/>
                <a:gd name="T4" fmla="*/ 73 w 140"/>
                <a:gd name="T5" fmla="*/ 29 h 139"/>
                <a:gd name="T6" fmla="*/ 52 w 140"/>
                <a:gd name="T7" fmla="*/ 38 h 139"/>
                <a:gd name="T8" fmla="*/ 44 w 140"/>
                <a:gd name="T9" fmla="*/ 52 h 139"/>
                <a:gd name="T10" fmla="*/ 101 w 140"/>
                <a:gd name="T11" fmla="*/ 52 h 139"/>
                <a:gd name="T12" fmla="*/ 140 w 140"/>
                <a:gd name="T13" fmla="*/ 77 h 139"/>
                <a:gd name="T14" fmla="*/ 43 w 140"/>
                <a:gd name="T15" fmla="*/ 77 h 139"/>
                <a:gd name="T16" fmla="*/ 51 w 140"/>
                <a:gd name="T17" fmla="*/ 99 h 139"/>
                <a:gd name="T18" fmla="*/ 72 w 140"/>
                <a:gd name="T19" fmla="*/ 107 h 139"/>
                <a:gd name="T20" fmla="*/ 89 w 140"/>
                <a:gd name="T21" fmla="*/ 103 h 139"/>
                <a:gd name="T22" fmla="*/ 98 w 140"/>
                <a:gd name="T23" fmla="*/ 93 h 139"/>
                <a:gd name="T24" fmla="*/ 138 w 140"/>
                <a:gd name="T25" fmla="*/ 97 h 139"/>
                <a:gd name="T26" fmla="*/ 113 w 140"/>
                <a:gd name="T27" fmla="*/ 129 h 139"/>
                <a:gd name="T28" fmla="*/ 72 w 140"/>
                <a:gd name="T29" fmla="*/ 139 h 139"/>
                <a:gd name="T30" fmla="*/ 20 w 140"/>
                <a:gd name="T31" fmla="*/ 120 h 139"/>
                <a:gd name="T32" fmla="*/ 0 w 140"/>
                <a:gd name="T33" fmla="*/ 70 h 139"/>
                <a:gd name="T34" fmla="*/ 20 w 140"/>
                <a:gd name="T35" fmla="*/ 19 h 139"/>
                <a:gd name="T36" fmla="*/ 70 w 140"/>
                <a:gd name="T37" fmla="*/ 0 h 139"/>
                <a:gd name="T38" fmla="*/ 122 w 140"/>
                <a:gd name="T39" fmla="*/ 20 h 139"/>
                <a:gd name="T40" fmla="*/ 140 w 140"/>
                <a:gd name="T41" fmla="*/ 73 h 139"/>
                <a:gd name="T42" fmla="*/ 140 w 140"/>
                <a:gd name="T43" fmla="*/ 77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0" h="139">
                  <a:moveTo>
                    <a:pt x="101" y="52"/>
                  </a:moveTo>
                  <a:cubicBezTo>
                    <a:pt x="101" y="51"/>
                    <a:pt x="99" y="43"/>
                    <a:pt x="93" y="37"/>
                  </a:cubicBezTo>
                  <a:cubicBezTo>
                    <a:pt x="88" y="32"/>
                    <a:pt x="81" y="29"/>
                    <a:pt x="73" y="29"/>
                  </a:cubicBezTo>
                  <a:cubicBezTo>
                    <a:pt x="62" y="29"/>
                    <a:pt x="56" y="34"/>
                    <a:pt x="52" y="38"/>
                  </a:cubicBezTo>
                  <a:cubicBezTo>
                    <a:pt x="48" y="41"/>
                    <a:pt x="46" y="46"/>
                    <a:pt x="44" y="52"/>
                  </a:cubicBezTo>
                  <a:lnTo>
                    <a:pt x="101" y="52"/>
                  </a:lnTo>
                  <a:close/>
                  <a:moveTo>
                    <a:pt x="140" y="77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43" y="84"/>
                    <a:pt x="46" y="93"/>
                    <a:pt x="51" y="99"/>
                  </a:cubicBezTo>
                  <a:cubicBezTo>
                    <a:pt x="57" y="106"/>
                    <a:pt x="66" y="107"/>
                    <a:pt x="72" y="107"/>
                  </a:cubicBezTo>
                  <a:cubicBezTo>
                    <a:pt x="78" y="107"/>
                    <a:pt x="85" y="106"/>
                    <a:pt x="89" y="103"/>
                  </a:cubicBezTo>
                  <a:cubicBezTo>
                    <a:pt x="90" y="103"/>
                    <a:pt x="95" y="100"/>
                    <a:pt x="98" y="93"/>
                  </a:cubicBezTo>
                  <a:cubicBezTo>
                    <a:pt x="138" y="97"/>
                    <a:pt x="138" y="97"/>
                    <a:pt x="138" y="97"/>
                  </a:cubicBezTo>
                  <a:cubicBezTo>
                    <a:pt x="132" y="115"/>
                    <a:pt x="120" y="125"/>
                    <a:pt x="113" y="129"/>
                  </a:cubicBezTo>
                  <a:cubicBezTo>
                    <a:pt x="100" y="137"/>
                    <a:pt x="86" y="139"/>
                    <a:pt x="72" y="139"/>
                  </a:cubicBezTo>
                  <a:cubicBezTo>
                    <a:pt x="52" y="139"/>
                    <a:pt x="35" y="136"/>
                    <a:pt x="20" y="120"/>
                  </a:cubicBezTo>
                  <a:cubicBezTo>
                    <a:pt x="9" y="109"/>
                    <a:pt x="0" y="92"/>
                    <a:pt x="0" y="70"/>
                  </a:cubicBezTo>
                  <a:cubicBezTo>
                    <a:pt x="0" y="52"/>
                    <a:pt x="7" y="32"/>
                    <a:pt x="20" y="19"/>
                  </a:cubicBezTo>
                  <a:cubicBezTo>
                    <a:pt x="36" y="3"/>
                    <a:pt x="55" y="0"/>
                    <a:pt x="70" y="0"/>
                  </a:cubicBezTo>
                  <a:cubicBezTo>
                    <a:pt x="85" y="0"/>
                    <a:pt x="106" y="3"/>
                    <a:pt x="122" y="20"/>
                  </a:cubicBezTo>
                  <a:cubicBezTo>
                    <a:pt x="137" y="36"/>
                    <a:pt x="140" y="57"/>
                    <a:pt x="140" y="73"/>
                  </a:cubicBezTo>
                  <a:lnTo>
                    <a:pt x="140" y="7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38" name="Freeform 9"/>
            <p:cNvSpPr>
              <a:spLocks/>
            </p:cNvSpPr>
            <p:nvPr/>
          </p:nvSpPr>
          <p:spPr bwMode="auto">
            <a:xfrm>
              <a:off x="9322150" y="2834768"/>
              <a:ext cx="526635" cy="435262"/>
            </a:xfrm>
            <a:custGeom>
              <a:avLst/>
              <a:gdLst>
                <a:gd name="T0" fmla="*/ 93 w 317"/>
                <a:gd name="T1" fmla="*/ 0 h 262"/>
                <a:gd name="T2" fmla="*/ 159 w 317"/>
                <a:gd name="T3" fmla="*/ 139 h 262"/>
                <a:gd name="T4" fmla="*/ 225 w 317"/>
                <a:gd name="T5" fmla="*/ 0 h 262"/>
                <a:gd name="T6" fmla="*/ 317 w 317"/>
                <a:gd name="T7" fmla="*/ 0 h 262"/>
                <a:gd name="T8" fmla="*/ 185 w 317"/>
                <a:gd name="T9" fmla="*/ 262 h 262"/>
                <a:gd name="T10" fmla="*/ 133 w 317"/>
                <a:gd name="T11" fmla="*/ 262 h 262"/>
                <a:gd name="T12" fmla="*/ 0 w 317"/>
                <a:gd name="T13" fmla="*/ 0 h 262"/>
                <a:gd name="T14" fmla="*/ 93 w 317"/>
                <a:gd name="T1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7" h="262">
                  <a:moveTo>
                    <a:pt x="93" y="0"/>
                  </a:moveTo>
                  <a:lnTo>
                    <a:pt x="159" y="139"/>
                  </a:lnTo>
                  <a:lnTo>
                    <a:pt x="225" y="0"/>
                  </a:lnTo>
                  <a:lnTo>
                    <a:pt x="317" y="0"/>
                  </a:lnTo>
                  <a:lnTo>
                    <a:pt x="185" y="262"/>
                  </a:lnTo>
                  <a:lnTo>
                    <a:pt x="133" y="262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39" name="Freeform 10"/>
            <p:cNvSpPr>
              <a:spLocks/>
            </p:cNvSpPr>
            <p:nvPr/>
          </p:nvSpPr>
          <p:spPr bwMode="auto">
            <a:xfrm>
              <a:off x="9895300" y="2834768"/>
              <a:ext cx="139550" cy="435262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7 h 130"/>
                <a:gd name="T4" fmla="*/ 9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7"/>
                    <a:pt x="42" y="97"/>
                    <a:pt x="42" y="97"/>
                  </a:cubicBezTo>
                  <a:cubicBezTo>
                    <a:pt x="42" y="115"/>
                    <a:pt x="27" y="130"/>
                    <a:pt x="9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0" name="Freeform 11"/>
            <p:cNvSpPr>
              <a:spLocks/>
            </p:cNvSpPr>
            <p:nvPr/>
          </p:nvSpPr>
          <p:spPr bwMode="auto">
            <a:xfrm>
              <a:off x="8626062" y="3369709"/>
              <a:ext cx="440247" cy="44523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1" name="Freeform 12"/>
            <p:cNvSpPr>
              <a:spLocks/>
            </p:cNvSpPr>
            <p:nvPr/>
          </p:nvSpPr>
          <p:spPr bwMode="auto">
            <a:xfrm>
              <a:off x="9165987" y="3379677"/>
              <a:ext cx="139550" cy="435262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8 h 130"/>
                <a:gd name="T4" fmla="*/ 10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8"/>
                    <a:pt x="42" y="98"/>
                    <a:pt x="42" y="98"/>
                  </a:cubicBezTo>
                  <a:cubicBezTo>
                    <a:pt x="42" y="116"/>
                    <a:pt x="27" y="130"/>
                    <a:pt x="10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2" name="Freeform 13"/>
            <p:cNvSpPr>
              <a:spLocks/>
            </p:cNvSpPr>
            <p:nvPr/>
          </p:nvSpPr>
          <p:spPr bwMode="auto">
            <a:xfrm>
              <a:off x="9406876" y="3369709"/>
              <a:ext cx="438585" cy="44523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3" name="Freeform 14"/>
            <p:cNvSpPr>
              <a:spLocks noEditPoints="1"/>
            </p:cNvSpPr>
            <p:nvPr/>
          </p:nvSpPr>
          <p:spPr bwMode="auto">
            <a:xfrm>
              <a:off x="9915235" y="3366386"/>
              <a:ext cx="463505" cy="461843"/>
            </a:xfrm>
            <a:custGeom>
              <a:avLst/>
              <a:gdLst>
                <a:gd name="T0" fmla="*/ 101 w 139"/>
                <a:gd name="T1" fmla="*/ 51 h 138"/>
                <a:gd name="T2" fmla="*/ 92 w 139"/>
                <a:gd name="T3" fmla="*/ 36 h 138"/>
                <a:gd name="T4" fmla="*/ 72 w 139"/>
                <a:gd name="T5" fmla="*/ 29 h 138"/>
                <a:gd name="T6" fmla="*/ 51 w 139"/>
                <a:gd name="T7" fmla="*/ 37 h 138"/>
                <a:gd name="T8" fmla="*/ 44 w 139"/>
                <a:gd name="T9" fmla="*/ 51 h 138"/>
                <a:gd name="T10" fmla="*/ 101 w 139"/>
                <a:gd name="T11" fmla="*/ 51 h 138"/>
                <a:gd name="T12" fmla="*/ 139 w 139"/>
                <a:gd name="T13" fmla="*/ 76 h 138"/>
                <a:gd name="T14" fmla="*/ 42 w 139"/>
                <a:gd name="T15" fmla="*/ 76 h 138"/>
                <a:gd name="T16" fmla="*/ 50 w 139"/>
                <a:gd name="T17" fmla="*/ 99 h 138"/>
                <a:gd name="T18" fmla="*/ 72 w 139"/>
                <a:gd name="T19" fmla="*/ 107 h 138"/>
                <a:gd name="T20" fmla="*/ 89 w 139"/>
                <a:gd name="T21" fmla="*/ 103 h 138"/>
                <a:gd name="T22" fmla="*/ 98 w 139"/>
                <a:gd name="T23" fmla="*/ 92 h 138"/>
                <a:gd name="T24" fmla="*/ 137 w 139"/>
                <a:gd name="T25" fmla="*/ 96 h 138"/>
                <a:gd name="T26" fmla="*/ 112 w 139"/>
                <a:gd name="T27" fmla="*/ 129 h 138"/>
                <a:gd name="T28" fmla="*/ 71 w 139"/>
                <a:gd name="T29" fmla="*/ 138 h 138"/>
                <a:gd name="T30" fmla="*/ 19 w 139"/>
                <a:gd name="T31" fmla="*/ 120 h 138"/>
                <a:gd name="T32" fmla="*/ 0 w 139"/>
                <a:gd name="T33" fmla="*/ 70 h 138"/>
                <a:gd name="T34" fmla="*/ 20 w 139"/>
                <a:gd name="T35" fmla="*/ 18 h 138"/>
                <a:gd name="T36" fmla="*/ 69 w 139"/>
                <a:gd name="T37" fmla="*/ 0 h 138"/>
                <a:gd name="T38" fmla="*/ 121 w 139"/>
                <a:gd name="T39" fmla="*/ 19 h 138"/>
                <a:gd name="T40" fmla="*/ 139 w 139"/>
                <a:gd name="T41" fmla="*/ 72 h 138"/>
                <a:gd name="T42" fmla="*/ 139 w 139"/>
                <a:gd name="T43" fmla="*/ 7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9" h="138">
                  <a:moveTo>
                    <a:pt x="101" y="51"/>
                  </a:moveTo>
                  <a:cubicBezTo>
                    <a:pt x="100" y="50"/>
                    <a:pt x="98" y="42"/>
                    <a:pt x="92" y="36"/>
                  </a:cubicBezTo>
                  <a:cubicBezTo>
                    <a:pt x="87" y="32"/>
                    <a:pt x="81" y="29"/>
                    <a:pt x="72" y="29"/>
                  </a:cubicBezTo>
                  <a:cubicBezTo>
                    <a:pt x="61" y="29"/>
                    <a:pt x="55" y="33"/>
                    <a:pt x="51" y="37"/>
                  </a:cubicBezTo>
                  <a:cubicBezTo>
                    <a:pt x="48" y="41"/>
                    <a:pt x="45" y="45"/>
                    <a:pt x="44" y="51"/>
                  </a:cubicBezTo>
                  <a:lnTo>
                    <a:pt x="101" y="51"/>
                  </a:lnTo>
                  <a:close/>
                  <a:moveTo>
                    <a:pt x="139" y="76"/>
                  </a:moveTo>
                  <a:cubicBezTo>
                    <a:pt x="42" y="76"/>
                    <a:pt x="42" y="76"/>
                    <a:pt x="42" y="76"/>
                  </a:cubicBezTo>
                  <a:cubicBezTo>
                    <a:pt x="42" y="83"/>
                    <a:pt x="45" y="93"/>
                    <a:pt x="50" y="99"/>
                  </a:cubicBezTo>
                  <a:cubicBezTo>
                    <a:pt x="57" y="106"/>
                    <a:pt x="65" y="107"/>
                    <a:pt x="72" y="107"/>
                  </a:cubicBezTo>
                  <a:cubicBezTo>
                    <a:pt x="78" y="107"/>
                    <a:pt x="84" y="106"/>
                    <a:pt x="89" y="103"/>
                  </a:cubicBezTo>
                  <a:cubicBezTo>
                    <a:pt x="89" y="103"/>
                    <a:pt x="94" y="99"/>
                    <a:pt x="98" y="92"/>
                  </a:cubicBezTo>
                  <a:cubicBezTo>
                    <a:pt x="137" y="96"/>
                    <a:pt x="137" y="96"/>
                    <a:pt x="137" y="96"/>
                  </a:cubicBezTo>
                  <a:cubicBezTo>
                    <a:pt x="131" y="115"/>
                    <a:pt x="120" y="124"/>
                    <a:pt x="112" y="129"/>
                  </a:cubicBezTo>
                  <a:cubicBezTo>
                    <a:pt x="100" y="136"/>
                    <a:pt x="86" y="138"/>
                    <a:pt x="71" y="138"/>
                  </a:cubicBezTo>
                  <a:cubicBezTo>
                    <a:pt x="52" y="138"/>
                    <a:pt x="34" y="135"/>
                    <a:pt x="19" y="120"/>
                  </a:cubicBezTo>
                  <a:cubicBezTo>
                    <a:pt x="8" y="108"/>
                    <a:pt x="0" y="91"/>
                    <a:pt x="0" y="70"/>
                  </a:cubicBezTo>
                  <a:cubicBezTo>
                    <a:pt x="0" y="51"/>
                    <a:pt x="6" y="32"/>
                    <a:pt x="20" y="18"/>
                  </a:cubicBezTo>
                  <a:cubicBezTo>
                    <a:pt x="35" y="3"/>
                    <a:pt x="55" y="0"/>
                    <a:pt x="69" y="0"/>
                  </a:cubicBezTo>
                  <a:cubicBezTo>
                    <a:pt x="84" y="0"/>
                    <a:pt x="105" y="2"/>
                    <a:pt x="121" y="19"/>
                  </a:cubicBezTo>
                  <a:cubicBezTo>
                    <a:pt x="136" y="36"/>
                    <a:pt x="139" y="56"/>
                    <a:pt x="139" y="72"/>
                  </a:cubicBezTo>
                  <a:lnTo>
                    <a:pt x="139" y="7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4" name="Freeform 15"/>
            <p:cNvSpPr>
              <a:spLocks/>
            </p:cNvSpPr>
            <p:nvPr/>
          </p:nvSpPr>
          <p:spPr bwMode="auto">
            <a:xfrm>
              <a:off x="8632707" y="3999345"/>
              <a:ext cx="154502" cy="191051"/>
            </a:xfrm>
            <a:custGeom>
              <a:avLst/>
              <a:gdLst>
                <a:gd name="T0" fmla="*/ 93 w 93"/>
                <a:gd name="T1" fmla="*/ 0 h 115"/>
                <a:gd name="T2" fmla="*/ 93 w 93"/>
                <a:gd name="T3" fmla="*/ 14 h 115"/>
                <a:gd name="T4" fmla="*/ 55 w 93"/>
                <a:gd name="T5" fmla="*/ 14 h 115"/>
                <a:gd name="T6" fmla="*/ 55 w 93"/>
                <a:gd name="T7" fmla="*/ 115 h 115"/>
                <a:gd name="T8" fmla="*/ 39 w 93"/>
                <a:gd name="T9" fmla="*/ 115 h 115"/>
                <a:gd name="T10" fmla="*/ 39 w 93"/>
                <a:gd name="T11" fmla="*/ 14 h 115"/>
                <a:gd name="T12" fmla="*/ 0 w 93"/>
                <a:gd name="T13" fmla="*/ 14 h 115"/>
                <a:gd name="T14" fmla="*/ 0 w 93"/>
                <a:gd name="T15" fmla="*/ 0 h 115"/>
                <a:gd name="T16" fmla="*/ 93 w 93"/>
                <a:gd name="T1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15">
                  <a:moveTo>
                    <a:pt x="93" y="0"/>
                  </a:moveTo>
                  <a:lnTo>
                    <a:pt x="93" y="14"/>
                  </a:lnTo>
                  <a:lnTo>
                    <a:pt x="55" y="14"/>
                  </a:lnTo>
                  <a:lnTo>
                    <a:pt x="55" y="115"/>
                  </a:lnTo>
                  <a:lnTo>
                    <a:pt x="39" y="115"/>
                  </a:lnTo>
                  <a:lnTo>
                    <a:pt x="39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5" name="Freeform 16"/>
            <p:cNvSpPr>
              <a:spLocks noEditPoints="1"/>
            </p:cNvSpPr>
            <p:nvPr/>
          </p:nvSpPr>
          <p:spPr bwMode="auto">
            <a:xfrm>
              <a:off x="8773917" y="4045861"/>
              <a:ext cx="122937" cy="147857"/>
            </a:xfrm>
            <a:custGeom>
              <a:avLst/>
              <a:gdLst>
                <a:gd name="T0" fmla="*/ 28 w 37"/>
                <a:gd name="T1" fmla="*/ 2 h 44"/>
                <a:gd name="T2" fmla="*/ 34 w 37"/>
                <a:gd name="T3" fmla="*/ 8 h 44"/>
                <a:gd name="T4" fmla="*/ 37 w 37"/>
                <a:gd name="T5" fmla="*/ 15 h 44"/>
                <a:gd name="T6" fmla="*/ 37 w 37"/>
                <a:gd name="T7" fmla="*/ 24 h 44"/>
                <a:gd name="T8" fmla="*/ 7 w 37"/>
                <a:gd name="T9" fmla="*/ 24 h 44"/>
                <a:gd name="T10" fmla="*/ 10 w 37"/>
                <a:gd name="T11" fmla="*/ 34 h 44"/>
                <a:gd name="T12" fmla="*/ 19 w 37"/>
                <a:gd name="T13" fmla="*/ 38 h 44"/>
                <a:gd name="T14" fmla="*/ 27 w 37"/>
                <a:gd name="T15" fmla="*/ 35 h 44"/>
                <a:gd name="T16" fmla="*/ 30 w 37"/>
                <a:gd name="T17" fmla="*/ 30 h 44"/>
                <a:gd name="T18" fmla="*/ 37 w 37"/>
                <a:gd name="T19" fmla="*/ 30 h 44"/>
                <a:gd name="T20" fmla="*/ 35 w 37"/>
                <a:gd name="T21" fmla="*/ 35 h 44"/>
                <a:gd name="T22" fmla="*/ 32 w 37"/>
                <a:gd name="T23" fmla="*/ 39 h 44"/>
                <a:gd name="T24" fmla="*/ 24 w 37"/>
                <a:gd name="T25" fmla="*/ 44 h 44"/>
                <a:gd name="T26" fmla="*/ 18 w 37"/>
                <a:gd name="T27" fmla="*/ 44 h 44"/>
                <a:gd name="T28" fmla="*/ 5 w 37"/>
                <a:gd name="T29" fmla="*/ 39 h 44"/>
                <a:gd name="T30" fmla="*/ 0 w 37"/>
                <a:gd name="T31" fmla="*/ 23 h 44"/>
                <a:gd name="T32" fmla="*/ 5 w 37"/>
                <a:gd name="T33" fmla="*/ 7 h 44"/>
                <a:gd name="T34" fmla="*/ 19 w 37"/>
                <a:gd name="T35" fmla="*/ 0 h 44"/>
                <a:gd name="T36" fmla="*/ 28 w 37"/>
                <a:gd name="T37" fmla="*/ 2 h 44"/>
                <a:gd name="T38" fmla="*/ 30 w 37"/>
                <a:gd name="T39" fmla="*/ 19 h 44"/>
                <a:gd name="T40" fmla="*/ 28 w 37"/>
                <a:gd name="T41" fmla="*/ 11 h 44"/>
                <a:gd name="T42" fmla="*/ 19 w 37"/>
                <a:gd name="T43" fmla="*/ 6 h 44"/>
                <a:gd name="T44" fmla="*/ 11 w 37"/>
                <a:gd name="T45" fmla="*/ 10 h 44"/>
                <a:gd name="T46" fmla="*/ 7 w 37"/>
                <a:gd name="T47" fmla="*/ 19 h 44"/>
                <a:gd name="T48" fmla="*/ 30 w 37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5" y="10"/>
                    <a:pt x="36" y="12"/>
                    <a:pt x="37" y="15"/>
                  </a:cubicBezTo>
                  <a:cubicBezTo>
                    <a:pt x="37" y="17"/>
                    <a:pt x="37" y="20"/>
                    <a:pt x="3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5" y="37"/>
                    <a:pt x="27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6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7" y="19"/>
                  </a:cubicBezTo>
                  <a:lnTo>
                    <a:pt x="30" y="19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6" name="Freeform 17"/>
            <p:cNvSpPr>
              <a:spLocks/>
            </p:cNvSpPr>
            <p:nvPr/>
          </p:nvSpPr>
          <p:spPr bwMode="auto">
            <a:xfrm>
              <a:off x="8920112" y="4045861"/>
              <a:ext cx="119614" cy="147857"/>
            </a:xfrm>
            <a:custGeom>
              <a:avLst/>
              <a:gdLst>
                <a:gd name="T0" fmla="*/ 31 w 36"/>
                <a:gd name="T1" fmla="*/ 3 h 44"/>
                <a:gd name="T2" fmla="*/ 36 w 36"/>
                <a:gd name="T3" fmla="*/ 15 h 44"/>
                <a:gd name="T4" fmla="*/ 29 w 36"/>
                <a:gd name="T5" fmla="*/ 15 h 44"/>
                <a:gd name="T6" fmla="*/ 26 w 36"/>
                <a:gd name="T7" fmla="*/ 9 h 44"/>
                <a:gd name="T8" fmla="*/ 19 w 36"/>
                <a:gd name="T9" fmla="*/ 6 h 44"/>
                <a:gd name="T10" fmla="*/ 10 w 36"/>
                <a:gd name="T11" fmla="*/ 13 h 44"/>
                <a:gd name="T12" fmla="*/ 8 w 36"/>
                <a:gd name="T13" fmla="*/ 23 h 44"/>
                <a:gd name="T14" fmla="*/ 10 w 36"/>
                <a:gd name="T15" fmla="*/ 34 h 44"/>
                <a:gd name="T16" fmla="*/ 19 w 36"/>
                <a:gd name="T17" fmla="*/ 38 h 44"/>
                <a:gd name="T18" fmla="*/ 26 w 36"/>
                <a:gd name="T19" fmla="*/ 35 h 44"/>
                <a:gd name="T20" fmla="*/ 29 w 36"/>
                <a:gd name="T21" fmla="*/ 28 h 44"/>
                <a:gd name="T22" fmla="*/ 36 w 36"/>
                <a:gd name="T23" fmla="*/ 28 h 44"/>
                <a:gd name="T24" fmla="*/ 30 w 36"/>
                <a:gd name="T25" fmla="*/ 40 h 44"/>
                <a:gd name="T26" fmla="*/ 18 w 36"/>
                <a:gd name="T27" fmla="*/ 44 h 44"/>
                <a:gd name="T28" fmla="*/ 5 w 36"/>
                <a:gd name="T29" fmla="*/ 38 h 44"/>
                <a:gd name="T30" fmla="*/ 0 w 36"/>
                <a:gd name="T31" fmla="*/ 23 h 44"/>
                <a:gd name="T32" fmla="*/ 6 w 36"/>
                <a:gd name="T33" fmla="*/ 6 h 44"/>
                <a:gd name="T34" fmla="*/ 19 w 36"/>
                <a:gd name="T35" fmla="*/ 0 h 44"/>
                <a:gd name="T36" fmla="*/ 31 w 36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44">
                  <a:moveTo>
                    <a:pt x="31" y="3"/>
                  </a:moveTo>
                  <a:cubicBezTo>
                    <a:pt x="34" y="6"/>
                    <a:pt x="35" y="10"/>
                    <a:pt x="36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3"/>
                    <a:pt x="28" y="11"/>
                    <a:pt x="26" y="9"/>
                  </a:cubicBezTo>
                  <a:cubicBezTo>
                    <a:pt x="25" y="7"/>
                    <a:pt x="22" y="6"/>
                    <a:pt x="19" y="6"/>
                  </a:cubicBezTo>
                  <a:cubicBezTo>
                    <a:pt x="15" y="6"/>
                    <a:pt x="12" y="8"/>
                    <a:pt x="10" y="13"/>
                  </a:cubicBezTo>
                  <a:cubicBezTo>
                    <a:pt x="8" y="16"/>
                    <a:pt x="8" y="19"/>
                    <a:pt x="8" y="23"/>
                  </a:cubicBezTo>
                  <a:cubicBezTo>
                    <a:pt x="8" y="27"/>
                    <a:pt x="9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4" y="37"/>
                    <a:pt x="26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3" y="44"/>
                    <a:pt x="8" y="42"/>
                    <a:pt x="5" y="38"/>
                  </a:cubicBezTo>
                  <a:cubicBezTo>
                    <a:pt x="2" y="34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4" y="0"/>
                    <a:pt x="28" y="1"/>
                    <a:pt x="31" y="3"/>
                  </a:cubicBezTo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7" name="Freeform 18"/>
            <p:cNvSpPr>
              <a:spLocks/>
            </p:cNvSpPr>
            <p:nvPr/>
          </p:nvSpPr>
          <p:spPr bwMode="auto">
            <a:xfrm>
              <a:off x="9066308" y="3999345"/>
              <a:ext cx="112969" cy="191051"/>
            </a:xfrm>
            <a:custGeom>
              <a:avLst/>
              <a:gdLst>
                <a:gd name="T0" fmla="*/ 0 w 34"/>
                <a:gd name="T1" fmla="*/ 0 h 57"/>
                <a:gd name="T2" fmla="*/ 7 w 34"/>
                <a:gd name="T3" fmla="*/ 0 h 57"/>
                <a:gd name="T4" fmla="*/ 7 w 34"/>
                <a:gd name="T5" fmla="*/ 21 h 57"/>
                <a:gd name="T6" fmla="*/ 11 w 34"/>
                <a:gd name="T7" fmla="*/ 16 h 57"/>
                <a:gd name="T8" fmla="*/ 20 w 34"/>
                <a:gd name="T9" fmla="*/ 14 h 57"/>
                <a:gd name="T10" fmla="*/ 32 w 34"/>
                <a:gd name="T11" fmla="*/ 21 h 57"/>
                <a:gd name="T12" fmla="*/ 34 w 34"/>
                <a:gd name="T13" fmla="*/ 30 h 57"/>
                <a:gd name="T14" fmla="*/ 34 w 34"/>
                <a:gd name="T15" fmla="*/ 57 h 57"/>
                <a:gd name="T16" fmla="*/ 26 w 34"/>
                <a:gd name="T17" fmla="*/ 57 h 57"/>
                <a:gd name="T18" fmla="*/ 26 w 34"/>
                <a:gd name="T19" fmla="*/ 31 h 57"/>
                <a:gd name="T20" fmla="*/ 25 w 34"/>
                <a:gd name="T21" fmla="*/ 24 h 57"/>
                <a:gd name="T22" fmla="*/ 18 w 34"/>
                <a:gd name="T23" fmla="*/ 21 h 57"/>
                <a:gd name="T24" fmla="*/ 10 w 34"/>
                <a:gd name="T25" fmla="*/ 23 h 57"/>
                <a:gd name="T26" fmla="*/ 7 w 34"/>
                <a:gd name="T27" fmla="*/ 35 h 57"/>
                <a:gd name="T28" fmla="*/ 7 w 34"/>
                <a:gd name="T29" fmla="*/ 57 h 57"/>
                <a:gd name="T30" fmla="*/ 0 w 34"/>
                <a:gd name="T31" fmla="*/ 57 h 57"/>
                <a:gd name="T32" fmla="*/ 0 w 34"/>
                <a:gd name="T3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57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19"/>
                    <a:pt x="10" y="17"/>
                    <a:pt x="11" y="16"/>
                  </a:cubicBezTo>
                  <a:cubicBezTo>
                    <a:pt x="13" y="15"/>
                    <a:pt x="16" y="14"/>
                    <a:pt x="20" y="14"/>
                  </a:cubicBezTo>
                  <a:cubicBezTo>
                    <a:pt x="26" y="14"/>
                    <a:pt x="30" y="16"/>
                    <a:pt x="32" y="21"/>
                  </a:cubicBezTo>
                  <a:cubicBezTo>
                    <a:pt x="33" y="23"/>
                    <a:pt x="34" y="26"/>
                    <a:pt x="34" y="30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28"/>
                    <a:pt x="26" y="25"/>
                    <a:pt x="25" y="24"/>
                  </a:cubicBezTo>
                  <a:cubicBezTo>
                    <a:pt x="24" y="22"/>
                    <a:pt x="22" y="21"/>
                    <a:pt x="18" y="21"/>
                  </a:cubicBezTo>
                  <a:cubicBezTo>
                    <a:pt x="15" y="21"/>
                    <a:pt x="13" y="22"/>
                    <a:pt x="10" y="23"/>
                  </a:cubicBezTo>
                  <a:cubicBezTo>
                    <a:pt x="8" y="25"/>
                    <a:pt x="7" y="29"/>
                    <a:pt x="7" y="35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0" y="57"/>
                    <a:pt x="0" y="57"/>
                    <a:pt x="0" y="5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8" name="Freeform 19"/>
            <p:cNvSpPr>
              <a:spLocks/>
            </p:cNvSpPr>
            <p:nvPr/>
          </p:nvSpPr>
          <p:spPr bwMode="auto">
            <a:xfrm>
              <a:off x="9215826" y="4045861"/>
              <a:ext cx="112969" cy="144534"/>
            </a:xfrm>
            <a:custGeom>
              <a:avLst/>
              <a:gdLst>
                <a:gd name="T0" fmla="*/ 0 w 34"/>
                <a:gd name="T1" fmla="*/ 1 h 43"/>
                <a:gd name="T2" fmla="*/ 6 w 34"/>
                <a:gd name="T3" fmla="*/ 1 h 43"/>
                <a:gd name="T4" fmla="*/ 6 w 34"/>
                <a:gd name="T5" fmla="*/ 7 h 43"/>
                <a:gd name="T6" fmla="*/ 13 w 34"/>
                <a:gd name="T7" fmla="*/ 2 h 43"/>
                <a:gd name="T8" fmla="*/ 20 w 34"/>
                <a:gd name="T9" fmla="*/ 0 h 43"/>
                <a:gd name="T10" fmla="*/ 32 w 34"/>
                <a:gd name="T11" fmla="*/ 7 h 43"/>
                <a:gd name="T12" fmla="*/ 34 w 34"/>
                <a:gd name="T13" fmla="*/ 16 h 43"/>
                <a:gd name="T14" fmla="*/ 34 w 34"/>
                <a:gd name="T15" fmla="*/ 43 h 43"/>
                <a:gd name="T16" fmla="*/ 26 w 34"/>
                <a:gd name="T17" fmla="*/ 43 h 43"/>
                <a:gd name="T18" fmla="*/ 26 w 34"/>
                <a:gd name="T19" fmla="*/ 17 h 43"/>
                <a:gd name="T20" fmla="*/ 25 w 34"/>
                <a:gd name="T21" fmla="*/ 11 h 43"/>
                <a:gd name="T22" fmla="*/ 19 w 34"/>
                <a:gd name="T23" fmla="*/ 7 h 43"/>
                <a:gd name="T24" fmla="*/ 14 w 34"/>
                <a:gd name="T25" fmla="*/ 7 h 43"/>
                <a:gd name="T26" fmla="*/ 9 w 34"/>
                <a:gd name="T27" fmla="*/ 11 h 43"/>
                <a:gd name="T28" fmla="*/ 7 w 34"/>
                <a:gd name="T29" fmla="*/ 15 h 43"/>
                <a:gd name="T30" fmla="*/ 7 w 34"/>
                <a:gd name="T31" fmla="*/ 21 h 43"/>
                <a:gd name="T32" fmla="*/ 7 w 34"/>
                <a:gd name="T33" fmla="*/ 43 h 43"/>
                <a:gd name="T34" fmla="*/ 0 w 34"/>
                <a:gd name="T35" fmla="*/ 43 h 43"/>
                <a:gd name="T36" fmla="*/ 0 w 34"/>
                <a:gd name="T37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8" y="5"/>
                    <a:pt x="10" y="3"/>
                    <a:pt x="13" y="2"/>
                  </a:cubicBezTo>
                  <a:cubicBezTo>
                    <a:pt x="15" y="1"/>
                    <a:pt x="17" y="0"/>
                    <a:pt x="20" y="0"/>
                  </a:cubicBezTo>
                  <a:cubicBezTo>
                    <a:pt x="26" y="0"/>
                    <a:pt x="30" y="2"/>
                    <a:pt x="32" y="7"/>
                  </a:cubicBezTo>
                  <a:cubicBezTo>
                    <a:pt x="33" y="9"/>
                    <a:pt x="34" y="12"/>
                    <a:pt x="34" y="16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4"/>
                    <a:pt x="26" y="12"/>
                    <a:pt x="25" y="11"/>
                  </a:cubicBezTo>
                  <a:cubicBezTo>
                    <a:pt x="24" y="8"/>
                    <a:pt x="22" y="7"/>
                    <a:pt x="19" y="7"/>
                  </a:cubicBezTo>
                  <a:cubicBezTo>
                    <a:pt x="17" y="7"/>
                    <a:pt x="16" y="7"/>
                    <a:pt x="14" y="7"/>
                  </a:cubicBezTo>
                  <a:cubicBezTo>
                    <a:pt x="13" y="8"/>
                    <a:pt x="11" y="9"/>
                    <a:pt x="9" y="11"/>
                  </a:cubicBezTo>
                  <a:cubicBezTo>
                    <a:pt x="8" y="12"/>
                    <a:pt x="8" y="13"/>
                    <a:pt x="7" y="15"/>
                  </a:cubicBezTo>
                  <a:cubicBezTo>
                    <a:pt x="7" y="16"/>
                    <a:pt x="7" y="18"/>
                    <a:pt x="7" y="21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9" name="Freeform 20"/>
            <p:cNvSpPr>
              <a:spLocks noEditPoints="1"/>
            </p:cNvSpPr>
            <p:nvPr/>
          </p:nvSpPr>
          <p:spPr bwMode="auto">
            <a:xfrm>
              <a:off x="9355376" y="4045861"/>
              <a:ext cx="127921" cy="147857"/>
            </a:xfrm>
            <a:custGeom>
              <a:avLst/>
              <a:gdLst>
                <a:gd name="T0" fmla="*/ 33 w 38"/>
                <a:gd name="T1" fmla="*/ 5 h 44"/>
                <a:gd name="T2" fmla="*/ 38 w 38"/>
                <a:gd name="T3" fmla="*/ 21 h 44"/>
                <a:gd name="T4" fmla="*/ 33 w 38"/>
                <a:gd name="T5" fmla="*/ 38 h 44"/>
                <a:gd name="T6" fmla="*/ 18 w 38"/>
                <a:gd name="T7" fmla="*/ 44 h 44"/>
                <a:gd name="T8" fmla="*/ 5 w 38"/>
                <a:gd name="T9" fmla="*/ 39 h 44"/>
                <a:gd name="T10" fmla="*/ 0 w 38"/>
                <a:gd name="T11" fmla="*/ 23 h 44"/>
                <a:gd name="T12" fmla="*/ 5 w 38"/>
                <a:gd name="T13" fmla="*/ 6 h 44"/>
                <a:gd name="T14" fmla="*/ 19 w 38"/>
                <a:gd name="T15" fmla="*/ 0 h 44"/>
                <a:gd name="T16" fmla="*/ 33 w 38"/>
                <a:gd name="T17" fmla="*/ 5 h 44"/>
                <a:gd name="T18" fmla="*/ 28 w 38"/>
                <a:gd name="T19" fmla="*/ 33 h 44"/>
                <a:gd name="T20" fmla="*/ 31 w 38"/>
                <a:gd name="T21" fmla="*/ 21 h 44"/>
                <a:gd name="T22" fmla="*/ 29 w 38"/>
                <a:gd name="T23" fmla="*/ 12 h 44"/>
                <a:gd name="T24" fmla="*/ 19 w 38"/>
                <a:gd name="T25" fmla="*/ 6 h 44"/>
                <a:gd name="T26" fmla="*/ 10 w 38"/>
                <a:gd name="T27" fmla="*/ 11 h 44"/>
                <a:gd name="T28" fmla="*/ 7 w 38"/>
                <a:gd name="T29" fmla="*/ 23 h 44"/>
                <a:gd name="T30" fmla="*/ 10 w 38"/>
                <a:gd name="T31" fmla="*/ 34 h 44"/>
                <a:gd name="T32" fmla="*/ 19 w 38"/>
                <a:gd name="T33" fmla="*/ 38 h 44"/>
                <a:gd name="T34" fmla="*/ 28 w 38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44">
                  <a:moveTo>
                    <a:pt x="33" y="5"/>
                  </a:moveTo>
                  <a:cubicBezTo>
                    <a:pt x="36" y="9"/>
                    <a:pt x="38" y="14"/>
                    <a:pt x="38" y="21"/>
                  </a:cubicBezTo>
                  <a:cubicBezTo>
                    <a:pt x="38" y="28"/>
                    <a:pt x="37" y="33"/>
                    <a:pt x="33" y="38"/>
                  </a:cubicBezTo>
                  <a:cubicBezTo>
                    <a:pt x="30" y="42"/>
                    <a:pt x="25" y="44"/>
                    <a:pt x="18" y="44"/>
                  </a:cubicBezTo>
                  <a:cubicBezTo>
                    <a:pt x="13" y="44"/>
                    <a:pt x="8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moveTo>
                    <a:pt x="28" y="33"/>
                  </a:moveTo>
                  <a:cubicBezTo>
                    <a:pt x="30" y="30"/>
                    <a:pt x="31" y="26"/>
                    <a:pt x="31" y="21"/>
                  </a:cubicBezTo>
                  <a:cubicBezTo>
                    <a:pt x="31" y="17"/>
                    <a:pt x="30" y="14"/>
                    <a:pt x="29" y="12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4" y="38"/>
                    <a:pt x="27" y="37"/>
                    <a:pt x="28" y="33"/>
                  </a:cubicBezTo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9516522" y="3999345"/>
              <a:ext cx="23258" cy="191051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1" name="Freeform 22"/>
            <p:cNvSpPr>
              <a:spLocks noEditPoints="1"/>
            </p:cNvSpPr>
            <p:nvPr/>
          </p:nvSpPr>
          <p:spPr bwMode="auto">
            <a:xfrm>
              <a:off x="9566361" y="4045861"/>
              <a:ext cx="129582" cy="147857"/>
            </a:xfrm>
            <a:custGeom>
              <a:avLst/>
              <a:gdLst>
                <a:gd name="T0" fmla="*/ 33 w 39"/>
                <a:gd name="T1" fmla="*/ 5 h 44"/>
                <a:gd name="T2" fmla="*/ 39 w 39"/>
                <a:gd name="T3" fmla="*/ 21 h 44"/>
                <a:gd name="T4" fmla="*/ 34 w 39"/>
                <a:gd name="T5" fmla="*/ 38 h 44"/>
                <a:gd name="T6" fmla="*/ 19 w 39"/>
                <a:gd name="T7" fmla="*/ 44 h 44"/>
                <a:gd name="T8" fmla="*/ 5 w 39"/>
                <a:gd name="T9" fmla="*/ 39 h 44"/>
                <a:gd name="T10" fmla="*/ 0 w 39"/>
                <a:gd name="T11" fmla="*/ 23 h 44"/>
                <a:gd name="T12" fmla="*/ 6 w 39"/>
                <a:gd name="T13" fmla="*/ 6 h 44"/>
                <a:gd name="T14" fmla="*/ 20 w 39"/>
                <a:gd name="T15" fmla="*/ 0 h 44"/>
                <a:gd name="T16" fmla="*/ 33 w 39"/>
                <a:gd name="T17" fmla="*/ 5 h 44"/>
                <a:gd name="T18" fmla="*/ 29 w 39"/>
                <a:gd name="T19" fmla="*/ 33 h 44"/>
                <a:gd name="T20" fmla="*/ 31 w 39"/>
                <a:gd name="T21" fmla="*/ 21 h 44"/>
                <a:gd name="T22" fmla="*/ 30 w 39"/>
                <a:gd name="T23" fmla="*/ 12 h 44"/>
                <a:gd name="T24" fmla="*/ 20 w 39"/>
                <a:gd name="T25" fmla="*/ 6 h 44"/>
                <a:gd name="T26" fmla="*/ 10 w 39"/>
                <a:gd name="T27" fmla="*/ 11 h 44"/>
                <a:gd name="T28" fmla="*/ 7 w 39"/>
                <a:gd name="T29" fmla="*/ 23 h 44"/>
                <a:gd name="T30" fmla="*/ 10 w 39"/>
                <a:gd name="T31" fmla="*/ 34 h 44"/>
                <a:gd name="T32" fmla="*/ 20 w 39"/>
                <a:gd name="T33" fmla="*/ 38 h 44"/>
                <a:gd name="T34" fmla="*/ 29 w 39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44">
                  <a:moveTo>
                    <a:pt x="33" y="5"/>
                  </a:moveTo>
                  <a:cubicBezTo>
                    <a:pt x="37" y="9"/>
                    <a:pt x="39" y="14"/>
                    <a:pt x="39" y="21"/>
                  </a:cubicBezTo>
                  <a:cubicBezTo>
                    <a:pt x="39" y="28"/>
                    <a:pt x="37" y="33"/>
                    <a:pt x="34" y="38"/>
                  </a:cubicBezTo>
                  <a:cubicBezTo>
                    <a:pt x="31" y="42"/>
                    <a:pt x="26" y="44"/>
                    <a:pt x="19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moveTo>
                    <a:pt x="29" y="33"/>
                  </a:moveTo>
                  <a:cubicBezTo>
                    <a:pt x="31" y="30"/>
                    <a:pt x="31" y="26"/>
                    <a:pt x="31" y="21"/>
                  </a:cubicBezTo>
                  <a:cubicBezTo>
                    <a:pt x="31" y="17"/>
                    <a:pt x="31" y="14"/>
                    <a:pt x="30" y="12"/>
                  </a:cubicBezTo>
                  <a:cubicBezTo>
                    <a:pt x="28" y="8"/>
                    <a:pt x="24" y="6"/>
                    <a:pt x="20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20" y="38"/>
                  </a:cubicBezTo>
                  <a:cubicBezTo>
                    <a:pt x="24" y="38"/>
                    <a:pt x="27" y="37"/>
                    <a:pt x="29" y="33"/>
                  </a:cubicBezTo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2" name="Freeform 23"/>
            <p:cNvSpPr>
              <a:spLocks noEditPoints="1"/>
            </p:cNvSpPr>
            <p:nvPr/>
          </p:nvSpPr>
          <p:spPr bwMode="auto">
            <a:xfrm>
              <a:off x="9715879" y="4049184"/>
              <a:ext cx="122937" cy="197696"/>
            </a:xfrm>
            <a:custGeom>
              <a:avLst/>
              <a:gdLst>
                <a:gd name="T0" fmla="*/ 26 w 37"/>
                <a:gd name="T1" fmla="*/ 2 h 59"/>
                <a:gd name="T2" fmla="*/ 30 w 37"/>
                <a:gd name="T3" fmla="*/ 6 h 59"/>
                <a:gd name="T4" fmla="*/ 30 w 37"/>
                <a:gd name="T5" fmla="*/ 1 h 59"/>
                <a:gd name="T6" fmla="*/ 37 w 37"/>
                <a:gd name="T7" fmla="*/ 1 h 59"/>
                <a:gd name="T8" fmla="*/ 37 w 37"/>
                <a:gd name="T9" fmla="*/ 38 h 59"/>
                <a:gd name="T10" fmla="*/ 34 w 37"/>
                <a:gd name="T11" fmla="*/ 51 h 59"/>
                <a:gd name="T12" fmla="*/ 18 w 37"/>
                <a:gd name="T13" fmla="*/ 59 h 59"/>
                <a:gd name="T14" fmla="*/ 7 w 37"/>
                <a:gd name="T15" fmla="*/ 56 h 59"/>
                <a:gd name="T16" fmla="*/ 2 w 37"/>
                <a:gd name="T17" fmla="*/ 47 h 59"/>
                <a:gd name="T18" fmla="*/ 9 w 37"/>
                <a:gd name="T19" fmla="*/ 47 h 59"/>
                <a:gd name="T20" fmla="*/ 11 w 37"/>
                <a:gd name="T21" fmla="*/ 51 h 59"/>
                <a:gd name="T22" fmla="*/ 18 w 37"/>
                <a:gd name="T23" fmla="*/ 54 h 59"/>
                <a:gd name="T24" fmla="*/ 29 w 37"/>
                <a:gd name="T25" fmla="*/ 48 h 59"/>
                <a:gd name="T26" fmla="*/ 30 w 37"/>
                <a:gd name="T27" fmla="*/ 36 h 59"/>
                <a:gd name="T28" fmla="*/ 25 w 37"/>
                <a:gd name="T29" fmla="*/ 41 h 59"/>
                <a:gd name="T30" fmla="*/ 17 w 37"/>
                <a:gd name="T31" fmla="*/ 42 h 59"/>
                <a:gd name="T32" fmla="*/ 5 w 37"/>
                <a:gd name="T33" fmla="*/ 38 h 59"/>
                <a:gd name="T34" fmla="*/ 0 w 37"/>
                <a:gd name="T35" fmla="*/ 22 h 59"/>
                <a:gd name="T36" fmla="*/ 5 w 37"/>
                <a:gd name="T37" fmla="*/ 5 h 59"/>
                <a:gd name="T38" fmla="*/ 18 w 37"/>
                <a:gd name="T39" fmla="*/ 0 h 59"/>
                <a:gd name="T40" fmla="*/ 26 w 37"/>
                <a:gd name="T41" fmla="*/ 2 h 59"/>
                <a:gd name="T42" fmla="*/ 27 w 37"/>
                <a:gd name="T43" fmla="*/ 9 h 59"/>
                <a:gd name="T44" fmla="*/ 19 w 37"/>
                <a:gd name="T45" fmla="*/ 6 h 59"/>
                <a:gd name="T46" fmla="*/ 9 w 37"/>
                <a:gd name="T47" fmla="*/ 13 h 59"/>
                <a:gd name="T48" fmla="*/ 8 w 37"/>
                <a:gd name="T49" fmla="*/ 22 h 59"/>
                <a:gd name="T50" fmla="*/ 10 w 37"/>
                <a:gd name="T51" fmla="*/ 33 h 59"/>
                <a:gd name="T52" fmla="*/ 18 w 37"/>
                <a:gd name="T53" fmla="*/ 37 h 59"/>
                <a:gd name="T54" fmla="*/ 29 w 37"/>
                <a:gd name="T55" fmla="*/ 30 h 59"/>
                <a:gd name="T56" fmla="*/ 30 w 37"/>
                <a:gd name="T57" fmla="*/ 21 h 59"/>
                <a:gd name="T58" fmla="*/ 27 w 37"/>
                <a:gd name="T59" fmla="*/ 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" h="59">
                  <a:moveTo>
                    <a:pt x="26" y="2"/>
                  </a:moveTo>
                  <a:cubicBezTo>
                    <a:pt x="28" y="3"/>
                    <a:pt x="29" y="4"/>
                    <a:pt x="30" y="6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4"/>
                    <a:pt x="36" y="48"/>
                    <a:pt x="34" y="51"/>
                  </a:cubicBezTo>
                  <a:cubicBezTo>
                    <a:pt x="32" y="57"/>
                    <a:pt x="26" y="59"/>
                    <a:pt x="18" y="59"/>
                  </a:cubicBezTo>
                  <a:cubicBezTo>
                    <a:pt x="14" y="59"/>
                    <a:pt x="10" y="58"/>
                    <a:pt x="7" y="56"/>
                  </a:cubicBezTo>
                  <a:cubicBezTo>
                    <a:pt x="4" y="54"/>
                    <a:pt x="2" y="51"/>
                    <a:pt x="2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9"/>
                    <a:pt x="10" y="50"/>
                    <a:pt x="11" y="51"/>
                  </a:cubicBezTo>
                  <a:cubicBezTo>
                    <a:pt x="12" y="53"/>
                    <a:pt x="15" y="54"/>
                    <a:pt x="18" y="54"/>
                  </a:cubicBezTo>
                  <a:cubicBezTo>
                    <a:pt x="24" y="54"/>
                    <a:pt x="27" y="52"/>
                    <a:pt x="29" y="48"/>
                  </a:cubicBezTo>
                  <a:cubicBezTo>
                    <a:pt x="30" y="46"/>
                    <a:pt x="30" y="42"/>
                    <a:pt x="30" y="36"/>
                  </a:cubicBezTo>
                  <a:cubicBezTo>
                    <a:pt x="29" y="38"/>
                    <a:pt x="27" y="40"/>
                    <a:pt x="25" y="41"/>
                  </a:cubicBezTo>
                  <a:cubicBezTo>
                    <a:pt x="23" y="42"/>
                    <a:pt x="20" y="42"/>
                    <a:pt x="17" y="42"/>
                  </a:cubicBezTo>
                  <a:cubicBezTo>
                    <a:pt x="13" y="42"/>
                    <a:pt x="9" y="41"/>
                    <a:pt x="5" y="38"/>
                  </a:cubicBezTo>
                  <a:cubicBezTo>
                    <a:pt x="2" y="34"/>
                    <a:pt x="0" y="29"/>
                    <a:pt x="0" y="22"/>
                  </a:cubicBezTo>
                  <a:cubicBezTo>
                    <a:pt x="0" y="15"/>
                    <a:pt x="2" y="9"/>
                    <a:pt x="5" y="5"/>
                  </a:cubicBezTo>
                  <a:cubicBezTo>
                    <a:pt x="9" y="1"/>
                    <a:pt x="13" y="0"/>
                    <a:pt x="18" y="0"/>
                  </a:cubicBezTo>
                  <a:cubicBezTo>
                    <a:pt x="21" y="0"/>
                    <a:pt x="24" y="0"/>
                    <a:pt x="26" y="2"/>
                  </a:cubicBezTo>
                  <a:moveTo>
                    <a:pt x="27" y="9"/>
                  </a:moveTo>
                  <a:cubicBezTo>
                    <a:pt x="25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5"/>
                    <a:pt x="8" y="18"/>
                    <a:pt x="8" y="22"/>
                  </a:cubicBezTo>
                  <a:cubicBezTo>
                    <a:pt x="8" y="27"/>
                    <a:pt x="9" y="31"/>
                    <a:pt x="10" y="33"/>
                  </a:cubicBezTo>
                  <a:cubicBezTo>
                    <a:pt x="12" y="35"/>
                    <a:pt x="15" y="37"/>
                    <a:pt x="18" y="37"/>
                  </a:cubicBezTo>
                  <a:cubicBezTo>
                    <a:pt x="23" y="37"/>
                    <a:pt x="27" y="34"/>
                    <a:pt x="29" y="30"/>
                  </a:cubicBezTo>
                  <a:cubicBezTo>
                    <a:pt x="30" y="27"/>
                    <a:pt x="30" y="24"/>
                    <a:pt x="30" y="21"/>
                  </a:cubicBezTo>
                  <a:cubicBezTo>
                    <a:pt x="30" y="16"/>
                    <a:pt x="29" y="12"/>
                    <a:pt x="27" y="9"/>
                  </a:cubicBezTo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3" name="Freeform 24"/>
            <p:cNvSpPr>
              <a:spLocks/>
            </p:cNvSpPr>
            <p:nvPr/>
          </p:nvSpPr>
          <p:spPr bwMode="auto">
            <a:xfrm>
              <a:off x="9862074" y="4049184"/>
              <a:ext cx="126259" cy="197696"/>
            </a:xfrm>
            <a:custGeom>
              <a:avLst/>
              <a:gdLst>
                <a:gd name="T0" fmla="*/ 30 w 38"/>
                <a:gd name="T1" fmla="*/ 0 h 59"/>
                <a:gd name="T2" fmla="*/ 38 w 38"/>
                <a:gd name="T3" fmla="*/ 0 h 59"/>
                <a:gd name="T4" fmla="*/ 31 w 38"/>
                <a:gd name="T5" fmla="*/ 19 h 59"/>
                <a:gd name="T6" fmla="*/ 25 w 38"/>
                <a:gd name="T7" fmla="*/ 36 h 59"/>
                <a:gd name="T8" fmla="*/ 16 w 38"/>
                <a:gd name="T9" fmla="*/ 55 h 59"/>
                <a:gd name="T10" fmla="*/ 8 w 38"/>
                <a:gd name="T11" fmla="*/ 59 h 59"/>
                <a:gd name="T12" fmla="*/ 6 w 38"/>
                <a:gd name="T13" fmla="*/ 59 h 59"/>
                <a:gd name="T14" fmla="*/ 4 w 38"/>
                <a:gd name="T15" fmla="*/ 58 h 59"/>
                <a:gd name="T16" fmla="*/ 4 w 38"/>
                <a:gd name="T17" fmla="*/ 52 h 59"/>
                <a:gd name="T18" fmla="*/ 6 w 38"/>
                <a:gd name="T19" fmla="*/ 53 h 59"/>
                <a:gd name="T20" fmla="*/ 8 w 38"/>
                <a:gd name="T21" fmla="*/ 53 h 59"/>
                <a:gd name="T22" fmla="*/ 11 w 38"/>
                <a:gd name="T23" fmla="*/ 52 h 59"/>
                <a:gd name="T24" fmla="*/ 12 w 38"/>
                <a:gd name="T25" fmla="*/ 51 h 59"/>
                <a:gd name="T26" fmla="*/ 13 w 38"/>
                <a:gd name="T27" fmla="*/ 47 h 59"/>
                <a:gd name="T28" fmla="*/ 15 w 38"/>
                <a:gd name="T29" fmla="*/ 43 h 59"/>
                <a:gd name="T30" fmla="*/ 0 w 38"/>
                <a:gd name="T31" fmla="*/ 0 h 59"/>
                <a:gd name="T32" fmla="*/ 8 w 38"/>
                <a:gd name="T33" fmla="*/ 0 h 59"/>
                <a:gd name="T34" fmla="*/ 19 w 38"/>
                <a:gd name="T35" fmla="*/ 34 h 59"/>
                <a:gd name="T36" fmla="*/ 30 w 38"/>
                <a:gd name="T3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59">
                  <a:moveTo>
                    <a:pt x="30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7" y="3"/>
                    <a:pt x="35" y="9"/>
                    <a:pt x="31" y="19"/>
                  </a:cubicBezTo>
                  <a:cubicBezTo>
                    <a:pt x="29" y="26"/>
                    <a:pt x="27" y="31"/>
                    <a:pt x="25" y="36"/>
                  </a:cubicBezTo>
                  <a:cubicBezTo>
                    <a:pt x="21" y="47"/>
                    <a:pt x="18" y="53"/>
                    <a:pt x="16" y="55"/>
                  </a:cubicBezTo>
                  <a:cubicBezTo>
                    <a:pt x="15" y="58"/>
                    <a:pt x="12" y="59"/>
                    <a:pt x="8" y="59"/>
                  </a:cubicBezTo>
                  <a:cubicBezTo>
                    <a:pt x="7" y="59"/>
                    <a:pt x="6" y="59"/>
                    <a:pt x="6" y="59"/>
                  </a:cubicBezTo>
                  <a:cubicBezTo>
                    <a:pt x="5" y="59"/>
                    <a:pt x="4" y="59"/>
                    <a:pt x="4" y="58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5" y="52"/>
                    <a:pt x="6" y="53"/>
                    <a:pt x="6" y="53"/>
                  </a:cubicBezTo>
                  <a:cubicBezTo>
                    <a:pt x="7" y="53"/>
                    <a:pt x="7" y="53"/>
                    <a:pt x="8" y="53"/>
                  </a:cubicBezTo>
                  <a:cubicBezTo>
                    <a:pt x="9" y="53"/>
                    <a:pt x="10" y="52"/>
                    <a:pt x="11" y="52"/>
                  </a:cubicBezTo>
                  <a:cubicBezTo>
                    <a:pt x="11" y="52"/>
                    <a:pt x="12" y="51"/>
                    <a:pt x="12" y="51"/>
                  </a:cubicBezTo>
                  <a:cubicBezTo>
                    <a:pt x="12" y="50"/>
                    <a:pt x="13" y="49"/>
                    <a:pt x="13" y="47"/>
                  </a:cubicBezTo>
                  <a:cubicBezTo>
                    <a:pt x="14" y="45"/>
                    <a:pt x="15" y="44"/>
                    <a:pt x="15" y="4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34"/>
                    <a:pt x="19" y="34"/>
                    <a:pt x="19" y="34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4" name="Freeform 25"/>
            <p:cNvSpPr>
              <a:spLocks/>
            </p:cNvSpPr>
            <p:nvPr/>
          </p:nvSpPr>
          <p:spPr bwMode="auto">
            <a:xfrm>
              <a:off x="10083028" y="3992700"/>
              <a:ext cx="149518" cy="204341"/>
            </a:xfrm>
            <a:custGeom>
              <a:avLst/>
              <a:gdLst>
                <a:gd name="T0" fmla="*/ 8 w 45"/>
                <a:gd name="T1" fmla="*/ 40 h 61"/>
                <a:gd name="T2" fmla="*/ 10 w 45"/>
                <a:gd name="T3" fmla="*/ 48 h 61"/>
                <a:gd name="T4" fmla="*/ 23 w 45"/>
                <a:gd name="T5" fmla="*/ 54 h 61"/>
                <a:gd name="T6" fmla="*/ 30 w 45"/>
                <a:gd name="T7" fmla="*/ 53 h 61"/>
                <a:gd name="T8" fmla="*/ 37 w 45"/>
                <a:gd name="T9" fmla="*/ 44 h 61"/>
                <a:gd name="T10" fmla="*/ 34 w 45"/>
                <a:gd name="T11" fmla="*/ 37 h 61"/>
                <a:gd name="T12" fmla="*/ 25 w 45"/>
                <a:gd name="T13" fmla="*/ 34 h 61"/>
                <a:gd name="T14" fmla="*/ 18 w 45"/>
                <a:gd name="T15" fmla="*/ 32 h 61"/>
                <a:gd name="T16" fmla="*/ 7 w 45"/>
                <a:gd name="T17" fmla="*/ 29 h 61"/>
                <a:gd name="T18" fmla="*/ 2 w 45"/>
                <a:gd name="T19" fmla="*/ 18 h 61"/>
                <a:gd name="T20" fmla="*/ 7 w 45"/>
                <a:gd name="T21" fmla="*/ 5 h 61"/>
                <a:gd name="T22" fmla="*/ 22 w 45"/>
                <a:gd name="T23" fmla="*/ 0 h 61"/>
                <a:gd name="T24" fmla="*/ 37 w 45"/>
                <a:gd name="T25" fmla="*/ 5 h 61"/>
                <a:gd name="T26" fmla="*/ 43 w 45"/>
                <a:gd name="T27" fmla="*/ 19 h 61"/>
                <a:gd name="T28" fmla="*/ 36 w 45"/>
                <a:gd name="T29" fmla="*/ 19 h 61"/>
                <a:gd name="T30" fmla="*/ 33 w 45"/>
                <a:gd name="T31" fmla="*/ 12 h 61"/>
                <a:gd name="T32" fmla="*/ 22 w 45"/>
                <a:gd name="T33" fmla="*/ 7 h 61"/>
                <a:gd name="T34" fmla="*/ 12 w 45"/>
                <a:gd name="T35" fmla="*/ 10 h 61"/>
                <a:gd name="T36" fmla="*/ 10 w 45"/>
                <a:gd name="T37" fmla="*/ 17 h 61"/>
                <a:gd name="T38" fmla="*/ 13 w 45"/>
                <a:gd name="T39" fmla="*/ 23 h 61"/>
                <a:gd name="T40" fmla="*/ 23 w 45"/>
                <a:gd name="T41" fmla="*/ 26 h 61"/>
                <a:gd name="T42" fmla="*/ 31 w 45"/>
                <a:gd name="T43" fmla="*/ 28 h 61"/>
                <a:gd name="T44" fmla="*/ 39 w 45"/>
                <a:gd name="T45" fmla="*/ 31 h 61"/>
                <a:gd name="T46" fmla="*/ 45 w 45"/>
                <a:gd name="T47" fmla="*/ 43 h 61"/>
                <a:gd name="T48" fmla="*/ 38 w 45"/>
                <a:gd name="T49" fmla="*/ 56 h 61"/>
                <a:gd name="T50" fmla="*/ 22 w 45"/>
                <a:gd name="T51" fmla="*/ 61 h 61"/>
                <a:gd name="T52" fmla="*/ 6 w 45"/>
                <a:gd name="T53" fmla="*/ 55 h 61"/>
                <a:gd name="T54" fmla="*/ 0 w 45"/>
                <a:gd name="T55" fmla="*/ 40 h 61"/>
                <a:gd name="T56" fmla="*/ 8 w 45"/>
                <a:gd name="T57" fmla="*/ 4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5" h="61">
                  <a:moveTo>
                    <a:pt x="8" y="40"/>
                  </a:moveTo>
                  <a:cubicBezTo>
                    <a:pt x="8" y="44"/>
                    <a:pt x="8" y="46"/>
                    <a:pt x="10" y="48"/>
                  </a:cubicBezTo>
                  <a:cubicBezTo>
                    <a:pt x="12" y="52"/>
                    <a:pt x="17" y="54"/>
                    <a:pt x="23" y="54"/>
                  </a:cubicBezTo>
                  <a:cubicBezTo>
                    <a:pt x="26" y="54"/>
                    <a:pt x="28" y="54"/>
                    <a:pt x="30" y="53"/>
                  </a:cubicBezTo>
                  <a:cubicBezTo>
                    <a:pt x="35" y="51"/>
                    <a:pt x="37" y="48"/>
                    <a:pt x="37" y="44"/>
                  </a:cubicBezTo>
                  <a:cubicBezTo>
                    <a:pt x="37" y="41"/>
                    <a:pt x="36" y="39"/>
                    <a:pt x="34" y="37"/>
                  </a:cubicBezTo>
                  <a:cubicBezTo>
                    <a:pt x="32" y="36"/>
                    <a:pt x="29" y="35"/>
                    <a:pt x="25" y="34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3" y="31"/>
                    <a:pt x="9" y="30"/>
                    <a:pt x="7" y="29"/>
                  </a:cubicBezTo>
                  <a:cubicBezTo>
                    <a:pt x="4" y="26"/>
                    <a:pt x="2" y="23"/>
                    <a:pt x="2" y="18"/>
                  </a:cubicBezTo>
                  <a:cubicBezTo>
                    <a:pt x="2" y="13"/>
                    <a:pt x="4" y="9"/>
                    <a:pt x="7" y="5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7" y="5"/>
                  </a:cubicBezTo>
                  <a:cubicBezTo>
                    <a:pt x="41" y="8"/>
                    <a:pt x="43" y="12"/>
                    <a:pt x="43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5"/>
                    <a:pt x="35" y="13"/>
                    <a:pt x="33" y="12"/>
                  </a:cubicBezTo>
                  <a:cubicBezTo>
                    <a:pt x="31" y="9"/>
                    <a:pt x="27" y="7"/>
                    <a:pt x="22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10" y="14"/>
                    <a:pt x="10" y="17"/>
                  </a:cubicBezTo>
                  <a:cubicBezTo>
                    <a:pt x="10" y="19"/>
                    <a:pt x="11" y="21"/>
                    <a:pt x="13" y="23"/>
                  </a:cubicBezTo>
                  <a:cubicBezTo>
                    <a:pt x="14" y="24"/>
                    <a:pt x="18" y="25"/>
                    <a:pt x="23" y="26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4" y="29"/>
                    <a:pt x="37" y="30"/>
                    <a:pt x="39" y="31"/>
                  </a:cubicBezTo>
                  <a:cubicBezTo>
                    <a:pt x="43" y="34"/>
                    <a:pt x="45" y="38"/>
                    <a:pt x="45" y="43"/>
                  </a:cubicBezTo>
                  <a:cubicBezTo>
                    <a:pt x="45" y="49"/>
                    <a:pt x="42" y="54"/>
                    <a:pt x="38" y="56"/>
                  </a:cubicBezTo>
                  <a:cubicBezTo>
                    <a:pt x="33" y="59"/>
                    <a:pt x="28" y="61"/>
                    <a:pt x="22" y="61"/>
                  </a:cubicBezTo>
                  <a:cubicBezTo>
                    <a:pt x="15" y="61"/>
                    <a:pt x="10" y="59"/>
                    <a:pt x="6" y="55"/>
                  </a:cubicBezTo>
                  <a:cubicBezTo>
                    <a:pt x="2" y="51"/>
                    <a:pt x="0" y="47"/>
                    <a:pt x="0" y="40"/>
                  </a:cubicBezTo>
                  <a:lnTo>
                    <a:pt x="8" y="4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5" name="Freeform 26"/>
            <p:cNvSpPr>
              <a:spLocks noEditPoints="1"/>
            </p:cNvSpPr>
            <p:nvPr/>
          </p:nvSpPr>
          <p:spPr bwMode="auto">
            <a:xfrm>
              <a:off x="10259126" y="4045861"/>
              <a:ext cx="126259" cy="147857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8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20 w 38"/>
                <a:gd name="T35" fmla="*/ 0 h 44"/>
                <a:gd name="T36" fmla="*/ 28 w 38"/>
                <a:gd name="T37" fmla="*/ 2 h 44"/>
                <a:gd name="T38" fmla="*/ 31 w 38"/>
                <a:gd name="T39" fmla="*/ 19 h 44"/>
                <a:gd name="T40" fmla="*/ 29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1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8" y="17"/>
                    <a:pt x="38" y="20"/>
                    <a:pt x="3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9"/>
                    <a:pt x="9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6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1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1" y="19"/>
                  </a:moveTo>
                  <a:cubicBezTo>
                    <a:pt x="30" y="16"/>
                    <a:pt x="30" y="13"/>
                    <a:pt x="29" y="11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1" y="19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6" name="Freeform 27"/>
            <p:cNvSpPr>
              <a:spLocks/>
            </p:cNvSpPr>
            <p:nvPr/>
          </p:nvSpPr>
          <p:spPr bwMode="auto">
            <a:xfrm>
              <a:off x="10418612" y="4045861"/>
              <a:ext cx="66452" cy="144534"/>
            </a:xfrm>
            <a:custGeom>
              <a:avLst/>
              <a:gdLst>
                <a:gd name="T0" fmla="*/ 0 w 20"/>
                <a:gd name="T1" fmla="*/ 1 h 43"/>
                <a:gd name="T2" fmla="*/ 6 w 20"/>
                <a:gd name="T3" fmla="*/ 1 h 43"/>
                <a:gd name="T4" fmla="*/ 6 w 20"/>
                <a:gd name="T5" fmla="*/ 8 h 43"/>
                <a:gd name="T6" fmla="*/ 10 w 20"/>
                <a:gd name="T7" fmla="*/ 3 h 43"/>
                <a:gd name="T8" fmla="*/ 18 w 20"/>
                <a:gd name="T9" fmla="*/ 0 h 43"/>
                <a:gd name="T10" fmla="*/ 18 w 20"/>
                <a:gd name="T11" fmla="*/ 0 h 43"/>
                <a:gd name="T12" fmla="*/ 20 w 20"/>
                <a:gd name="T13" fmla="*/ 1 h 43"/>
                <a:gd name="T14" fmla="*/ 20 w 20"/>
                <a:gd name="T15" fmla="*/ 8 h 43"/>
                <a:gd name="T16" fmla="*/ 19 w 20"/>
                <a:gd name="T17" fmla="*/ 8 h 43"/>
                <a:gd name="T18" fmla="*/ 18 w 20"/>
                <a:gd name="T19" fmla="*/ 8 h 43"/>
                <a:gd name="T20" fmla="*/ 9 w 20"/>
                <a:gd name="T21" fmla="*/ 11 h 43"/>
                <a:gd name="T22" fmla="*/ 7 w 20"/>
                <a:gd name="T23" fmla="*/ 19 h 43"/>
                <a:gd name="T24" fmla="*/ 7 w 20"/>
                <a:gd name="T25" fmla="*/ 43 h 43"/>
                <a:gd name="T26" fmla="*/ 0 w 20"/>
                <a:gd name="T27" fmla="*/ 43 h 43"/>
                <a:gd name="T28" fmla="*/ 0 w 20"/>
                <a:gd name="T29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7"/>
                    <a:pt x="8" y="5"/>
                    <a:pt x="10" y="3"/>
                  </a:cubicBezTo>
                  <a:cubicBezTo>
                    <a:pt x="12" y="1"/>
                    <a:pt x="15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20" y="1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4" y="8"/>
                    <a:pt x="11" y="9"/>
                    <a:pt x="9" y="11"/>
                  </a:cubicBezTo>
                  <a:cubicBezTo>
                    <a:pt x="8" y="13"/>
                    <a:pt x="7" y="16"/>
                    <a:pt x="7" y="19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7" name="Freeform 28"/>
            <p:cNvSpPr>
              <a:spLocks/>
            </p:cNvSpPr>
            <p:nvPr/>
          </p:nvSpPr>
          <p:spPr bwMode="auto">
            <a:xfrm>
              <a:off x="10491709" y="4049184"/>
              <a:ext cx="126259" cy="141212"/>
            </a:xfrm>
            <a:custGeom>
              <a:avLst/>
              <a:gdLst>
                <a:gd name="T0" fmla="*/ 16 w 76"/>
                <a:gd name="T1" fmla="*/ 0 h 85"/>
                <a:gd name="T2" fmla="*/ 38 w 76"/>
                <a:gd name="T3" fmla="*/ 69 h 85"/>
                <a:gd name="T4" fmla="*/ 62 w 76"/>
                <a:gd name="T5" fmla="*/ 0 h 85"/>
                <a:gd name="T6" fmla="*/ 76 w 76"/>
                <a:gd name="T7" fmla="*/ 0 h 85"/>
                <a:gd name="T8" fmla="*/ 46 w 76"/>
                <a:gd name="T9" fmla="*/ 85 h 85"/>
                <a:gd name="T10" fmla="*/ 30 w 76"/>
                <a:gd name="T11" fmla="*/ 85 h 85"/>
                <a:gd name="T12" fmla="*/ 0 w 76"/>
                <a:gd name="T13" fmla="*/ 0 h 85"/>
                <a:gd name="T14" fmla="*/ 16 w 76"/>
                <a:gd name="T1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85">
                  <a:moveTo>
                    <a:pt x="16" y="0"/>
                  </a:moveTo>
                  <a:lnTo>
                    <a:pt x="38" y="69"/>
                  </a:lnTo>
                  <a:lnTo>
                    <a:pt x="62" y="0"/>
                  </a:lnTo>
                  <a:lnTo>
                    <a:pt x="76" y="0"/>
                  </a:lnTo>
                  <a:lnTo>
                    <a:pt x="46" y="85"/>
                  </a:lnTo>
                  <a:lnTo>
                    <a:pt x="30" y="85"/>
                  </a:lnTo>
                  <a:lnTo>
                    <a:pt x="0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8" name="Freeform 29"/>
            <p:cNvSpPr>
              <a:spLocks noEditPoints="1"/>
            </p:cNvSpPr>
            <p:nvPr/>
          </p:nvSpPr>
          <p:spPr bwMode="auto">
            <a:xfrm>
              <a:off x="10641227" y="3999345"/>
              <a:ext cx="23258" cy="191051"/>
            </a:xfrm>
            <a:custGeom>
              <a:avLst/>
              <a:gdLst>
                <a:gd name="T0" fmla="*/ 0 w 14"/>
                <a:gd name="T1" fmla="*/ 0 h 115"/>
                <a:gd name="T2" fmla="*/ 14 w 14"/>
                <a:gd name="T3" fmla="*/ 0 h 115"/>
                <a:gd name="T4" fmla="*/ 14 w 14"/>
                <a:gd name="T5" fmla="*/ 16 h 115"/>
                <a:gd name="T6" fmla="*/ 0 w 14"/>
                <a:gd name="T7" fmla="*/ 16 h 115"/>
                <a:gd name="T8" fmla="*/ 0 w 14"/>
                <a:gd name="T9" fmla="*/ 0 h 115"/>
                <a:gd name="T10" fmla="*/ 0 w 14"/>
                <a:gd name="T11" fmla="*/ 30 h 115"/>
                <a:gd name="T12" fmla="*/ 14 w 14"/>
                <a:gd name="T13" fmla="*/ 30 h 115"/>
                <a:gd name="T14" fmla="*/ 14 w 14"/>
                <a:gd name="T15" fmla="*/ 115 h 115"/>
                <a:gd name="T16" fmla="*/ 0 w 14"/>
                <a:gd name="T17" fmla="*/ 115 h 115"/>
                <a:gd name="T18" fmla="*/ 0 w 14"/>
                <a:gd name="T19" fmla="*/ 3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15">
                  <a:moveTo>
                    <a:pt x="0" y="0"/>
                  </a:moveTo>
                  <a:lnTo>
                    <a:pt x="14" y="0"/>
                  </a:lnTo>
                  <a:lnTo>
                    <a:pt x="14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0" y="30"/>
                  </a:moveTo>
                  <a:lnTo>
                    <a:pt x="14" y="30"/>
                  </a:lnTo>
                  <a:lnTo>
                    <a:pt x="14" y="115"/>
                  </a:lnTo>
                  <a:lnTo>
                    <a:pt x="0" y="115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>
              <a:off x="10694389" y="4045861"/>
              <a:ext cx="117953" cy="147857"/>
            </a:xfrm>
            <a:custGeom>
              <a:avLst/>
              <a:gdLst>
                <a:gd name="T0" fmla="*/ 30 w 35"/>
                <a:gd name="T1" fmla="*/ 3 h 44"/>
                <a:gd name="T2" fmla="*/ 35 w 35"/>
                <a:gd name="T3" fmla="*/ 15 h 44"/>
                <a:gd name="T4" fmla="*/ 29 w 35"/>
                <a:gd name="T5" fmla="*/ 15 h 44"/>
                <a:gd name="T6" fmla="*/ 26 w 35"/>
                <a:gd name="T7" fmla="*/ 9 h 44"/>
                <a:gd name="T8" fmla="*/ 19 w 35"/>
                <a:gd name="T9" fmla="*/ 6 h 44"/>
                <a:gd name="T10" fmla="*/ 9 w 35"/>
                <a:gd name="T11" fmla="*/ 13 h 44"/>
                <a:gd name="T12" fmla="*/ 7 w 35"/>
                <a:gd name="T13" fmla="*/ 23 h 44"/>
                <a:gd name="T14" fmla="*/ 10 w 35"/>
                <a:gd name="T15" fmla="*/ 34 h 44"/>
                <a:gd name="T16" fmla="*/ 18 w 35"/>
                <a:gd name="T17" fmla="*/ 38 h 44"/>
                <a:gd name="T18" fmla="*/ 25 w 35"/>
                <a:gd name="T19" fmla="*/ 35 h 44"/>
                <a:gd name="T20" fmla="*/ 29 w 35"/>
                <a:gd name="T21" fmla="*/ 28 h 44"/>
                <a:gd name="T22" fmla="*/ 35 w 35"/>
                <a:gd name="T23" fmla="*/ 28 h 44"/>
                <a:gd name="T24" fmla="*/ 30 w 35"/>
                <a:gd name="T25" fmla="*/ 40 h 44"/>
                <a:gd name="T26" fmla="*/ 18 w 35"/>
                <a:gd name="T27" fmla="*/ 44 h 44"/>
                <a:gd name="T28" fmla="*/ 5 w 35"/>
                <a:gd name="T29" fmla="*/ 38 h 44"/>
                <a:gd name="T30" fmla="*/ 0 w 35"/>
                <a:gd name="T31" fmla="*/ 23 h 44"/>
                <a:gd name="T32" fmla="*/ 5 w 35"/>
                <a:gd name="T33" fmla="*/ 6 h 44"/>
                <a:gd name="T34" fmla="*/ 19 w 35"/>
                <a:gd name="T35" fmla="*/ 0 h 44"/>
                <a:gd name="T36" fmla="*/ 30 w 35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44">
                  <a:moveTo>
                    <a:pt x="30" y="3"/>
                  </a:moveTo>
                  <a:cubicBezTo>
                    <a:pt x="33" y="6"/>
                    <a:pt x="35" y="10"/>
                    <a:pt x="35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3"/>
                    <a:pt x="27" y="11"/>
                    <a:pt x="26" y="9"/>
                  </a:cubicBezTo>
                  <a:cubicBezTo>
                    <a:pt x="24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6"/>
                    <a:pt x="7" y="19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4" y="38"/>
                    <a:pt x="18" y="38"/>
                  </a:cubicBezTo>
                  <a:cubicBezTo>
                    <a:pt x="21" y="38"/>
                    <a:pt x="23" y="37"/>
                    <a:pt x="25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2" y="44"/>
                    <a:pt x="8" y="42"/>
                    <a:pt x="5" y="38"/>
                  </a:cubicBezTo>
                  <a:cubicBezTo>
                    <a:pt x="1" y="34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3" y="0"/>
                    <a:pt x="27" y="1"/>
                    <a:pt x="30" y="3"/>
                  </a:cubicBezTo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0" name="Freeform 31"/>
            <p:cNvSpPr>
              <a:spLocks noEditPoints="1"/>
            </p:cNvSpPr>
            <p:nvPr/>
          </p:nvSpPr>
          <p:spPr bwMode="auto">
            <a:xfrm>
              <a:off x="10832278" y="4045861"/>
              <a:ext cx="126259" cy="147857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7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19 w 38"/>
                <a:gd name="T35" fmla="*/ 0 h 44"/>
                <a:gd name="T36" fmla="*/ 28 w 38"/>
                <a:gd name="T37" fmla="*/ 2 h 44"/>
                <a:gd name="T38" fmla="*/ 30 w 38"/>
                <a:gd name="T39" fmla="*/ 19 h 44"/>
                <a:gd name="T40" fmla="*/ 28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0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7" y="17"/>
                    <a:pt x="38" y="20"/>
                    <a:pt x="38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5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7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0" y="19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1" name="Freeform 32"/>
            <p:cNvSpPr>
              <a:spLocks/>
            </p:cNvSpPr>
            <p:nvPr/>
          </p:nvSpPr>
          <p:spPr bwMode="auto">
            <a:xfrm>
              <a:off x="10981795" y="4045861"/>
              <a:ext cx="112969" cy="147857"/>
            </a:xfrm>
            <a:custGeom>
              <a:avLst/>
              <a:gdLst>
                <a:gd name="T0" fmla="*/ 6 w 34"/>
                <a:gd name="T1" fmla="*/ 30 h 44"/>
                <a:gd name="T2" fmla="*/ 8 w 34"/>
                <a:gd name="T3" fmla="*/ 35 h 44"/>
                <a:gd name="T4" fmla="*/ 18 w 34"/>
                <a:gd name="T5" fmla="*/ 39 h 44"/>
                <a:gd name="T6" fmla="*/ 24 w 34"/>
                <a:gd name="T7" fmla="*/ 37 h 44"/>
                <a:gd name="T8" fmla="*/ 28 w 34"/>
                <a:gd name="T9" fmla="*/ 32 h 44"/>
                <a:gd name="T10" fmla="*/ 25 w 34"/>
                <a:gd name="T11" fmla="*/ 28 h 44"/>
                <a:gd name="T12" fmla="*/ 19 w 34"/>
                <a:gd name="T13" fmla="*/ 26 h 44"/>
                <a:gd name="T14" fmla="*/ 13 w 34"/>
                <a:gd name="T15" fmla="*/ 24 h 44"/>
                <a:gd name="T16" fmla="*/ 5 w 34"/>
                <a:gd name="T17" fmla="*/ 21 h 44"/>
                <a:gd name="T18" fmla="*/ 1 w 34"/>
                <a:gd name="T19" fmla="*/ 13 h 44"/>
                <a:gd name="T20" fmla="*/ 5 w 34"/>
                <a:gd name="T21" fmla="*/ 4 h 44"/>
                <a:gd name="T22" fmla="*/ 17 w 34"/>
                <a:gd name="T23" fmla="*/ 0 h 44"/>
                <a:gd name="T24" fmla="*/ 30 w 34"/>
                <a:gd name="T25" fmla="*/ 6 h 44"/>
                <a:gd name="T26" fmla="*/ 33 w 34"/>
                <a:gd name="T27" fmla="*/ 13 h 44"/>
                <a:gd name="T28" fmla="*/ 26 w 34"/>
                <a:gd name="T29" fmla="*/ 13 h 44"/>
                <a:gd name="T30" fmla="*/ 25 w 34"/>
                <a:gd name="T31" fmla="*/ 9 h 44"/>
                <a:gd name="T32" fmla="*/ 16 w 34"/>
                <a:gd name="T33" fmla="*/ 6 h 44"/>
                <a:gd name="T34" fmla="*/ 10 w 34"/>
                <a:gd name="T35" fmla="*/ 8 h 44"/>
                <a:gd name="T36" fmla="*/ 8 w 34"/>
                <a:gd name="T37" fmla="*/ 12 h 44"/>
                <a:gd name="T38" fmla="*/ 11 w 34"/>
                <a:gd name="T39" fmla="*/ 16 h 44"/>
                <a:gd name="T40" fmla="*/ 15 w 34"/>
                <a:gd name="T41" fmla="*/ 18 h 44"/>
                <a:gd name="T42" fmla="*/ 20 w 34"/>
                <a:gd name="T43" fmla="*/ 19 h 44"/>
                <a:gd name="T44" fmla="*/ 30 w 34"/>
                <a:gd name="T45" fmla="*/ 22 h 44"/>
                <a:gd name="T46" fmla="*/ 34 w 34"/>
                <a:gd name="T47" fmla="*/ 31 h 44"/>
                <a:gd name="T48" fmla="*/ 30 w 34"/>
                <a:gd name="T49" fmla="*/ 40 h 44"/>
                <a:gd name="T50" fmla="*/ 17 w 34"/>
                <a:gd name="T51" fmla="*/ 44 h 44"/>
                <a:gd name="T52" fmla="*/ 4 w 34"/>
                <a:gd name="T53" fmla="*/ 40 h 44"/>
                <a:gd name="T54" fmla="*/ 0 w 34"/>
                <a:gd name="T55" fmla="*/ 30 h 44"/>
                <a:gd name="T56" fmla="*/ 6 w 34"/>
                <a:gd name="T57" fmla="*/ 3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" h="44">
                  <a:moveTo>
                    <a:pt x="6" y="30"/>
                  </a:moveTo>
                  <a:cubicBezTo>
                    <a:pt x="7" y="32"/>
                    <a:pt x="7" y="34"/>
                    <a:pt x="8" y="35"/>
                  </a:cubicBezTo>
                  <a:cubicBezTo>
                    <a:pt x="10" y="37"/>
                    <a:pt x="13" y="39"/>
                    <a:pt x="18" y="39"/>
                  </a:cubicBezTo>
                  <a:cubicBezTo>
                    <a:pt x="20" y="39"/>
                    <a:pt x="22" y="38"/>
                    <a:pt x="24" y="37"/>
                  </a:cubicBezTo>
                  <a:cubicBezTo>
                    <a:pt x="27" y="36"/>
                    <a:pt x="28" y="34"/>
                    <a:pt x="28" y="32"/>
                  </a:cubicBezTo>
                  <a:cubicBezTo>
                    <a:pt x="28" y="30"/>
                    <a:pt x="27" y="28"/>
                    <a:pt x="25" y="28"/>
                  </a:cubicBezTo>
                  <a:cubicBezTo>
                    <a:pt x="24" y="27"/>
                    <a:pt x="22" y="26"/>
                    <a:pt x="19" y="26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" y="23"/>
                    <a:pt x="7" y="22"/>
                    <a:pt x="5" y="21"/>
                  </a:cubicBezTo>
                  <a:cubicBezTo>
                    <a:pt x="2" y="19"/>
                    <a:pt x="1" y="17"/>
                    <a:pt x="1" y="13"/>
                  </a:cubicBezTo>
                  <a:cubicBezTo>
                    <a:pt x="1" y="9"/>
                    <a:pt x="2" y="6"/>
                    <a:pt x="5" y="4"/>
                  </a:cubicBezTo>
                  <a:cubicBezTo>
                    <a:pt x="8" y="1"/>
                    <a:pt x="12" y="0"/>
                    <a:pt x="17" y="0"/>
                  </a:cubicBezTo>
                  <a:cubicBezTo>
                    <a:pt x="23" y="0"/>
                    <a:pt x="28" y="2"/>
                    <a:pt x="30" y="6"/>
                  </a:cubicBezTo>
                  <a:cubicBezTo>
                    <a:pt x="32" y="8"/>
                    <a:pt x="33" y="11"/>
                    <a:pt x="33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0"/>
                    <a:pt x="25" y="9"/>
                  </a:cubicBezTo>
                  <a:cubicBezTo>
                    <a:pt x="23" y="7"/>
                    <a:pt x="20" y="6"/>
                    <a:pt x="16" y="6"/>
                  </a:cubicBezTo>
                  <a:cubicBezTo>
                    <a:pt x="13" y="6"/>
                    <a:pt x="11" y="7"/>
                    <a:pt x="10" y="8"/>
                  </a:cubicBezTo>
                  <a:cubicBezTo>
                    <a:pt x="9" y="9"/>
                    <a:pt x="8" y="10"/>
                    <a:pt x="8" y="12"/>
                  </a:cubicBezTo>
                  <a:cubicBezTo>
                    <a:pt x="8" y="13"/>
                    <a:pt x="9" y="15"/>
                    <a:pt x="11" y="16"/>
                  </a:cubicBezTo>
                  <a:cubicBezTo>
                    <a:pt x="12" y="17"/>
                    <a:pt x="13" y="17"/>
                    <a:pt x="15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5" y="20"/>
                    <a:pt x="29" y="21"/>
                    <a:pt x="30" y="22"/>
                  </a:cubicBezTo>
                  <a:cubicBezTo>
                    <a:pt x="33" y="24"/>
                    <a:pt x="34" y="27"/>
                    <a:pt x="34" y="31"/>
                  </a:cubicBezTo>
                  <a:cubicBezTo>
                    <a:pt x="34" y="35"/>
                    <a:pt x="33" y="38"/>
                    <a:pt x="30" y="40"/>
                  </a:cubicBezTo>
                  <a:cubicBezTo>
                    <a:pt x="27" y="43"/>
                    <a:pt x="23" y="44"/>
                    <a:pt x="17" y="44"/>
                  </a:cubicBezTo>
                  <a:cubicBezTo>
                    <a:pt x="11" y="44"/>
                    <a:pt x="6" y="43"/>
                    <a:pt x="4" y="40"/>
                  </a:cubicBezTo>
                  <a:cubicBezTo>
                    <a:pt x="1" y="37"/>
                    <a:pt x="0" y="34"/>
                    <a:pt x="0" y="30"/>
                  </a:cubicBezTo>
                  <a:lnTo>
                    <a:pt x="6" y="3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</p:grpSp>
      <p:sp>
        <p:nvSpPr>
          <p:cNvPr id="97" name="Rectangle 104"/>
          <p:cNvSpPr>
            <a:spLocks noChangeArrowheads="1"/>
          </p:cNvSpPr>
          <p:nvPr/>
        </p:nvSpPr>
        <p:spPr bwMode="gray">
          <a:xfrm flipH="1">
            <a:off x="-3101348" y="3937800"/>
            <a:ext cx="3018793" cy="72664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NAME OR SUBTITLE HERE</a:t>
            </a:r>
          </a:p>
        </p:txBody>
      </p:sp>
      <p:sp>
        <p:nvSpPr>
          <p:cNvPr id="99" name="Rectangle 104"/>
          <p:cNvSpPr>
            <a:spLocks noChangeArrowheads="1"/>
          </p:cNvSpPr>
          <p:nvPr/>
        </p:nvSpPr>
        <p:spPr bwMode="gray">
          <a:xfrm flipH="1">
            <a:off x="-3101352" y="1892635"/>
            <a:ext cx="3018791" cy="126047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YOUR QUOTE IN MAXIMUM OF 3 LINES OF TEXT</a:t>
            </a:r>
          </a:p>
        </p:txBody>
      </p:sp>
      <p:grpSp>
        <p:nvGrpSpPr>
          <p:cNvPr id="100" name="Group 99"/>
          <p:cNvGrpSpPr/>
          <p:nvPr/>
        </p:nvGrpSpPr>
        <p:grpSpPr>
          <a:xfrm>
            <a:off x="-3101342" y="1892636"/>
            <a:ext cx="3018791" cy="1260476"/>
            <a:chOff x="-460208" y="506896"/>
            <a:chExt cx="377657" cy="1260476"/>
          </a:xfrm>
        </p:grpSpPr>
        <p:cxnSp>
          <p:nvCxnSpPr>
            <p:cNvPr id="101" name="Straight Connector 100"/>
            <p:cNvCxnSpPr/>
            <p:nvPr/>
          </p:nvCxnSpPr>
          <p:spPr bwMode="gray">
            <a:xfrm flipH="1">
              <a:off x="-460208" y="176737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02" name="Straight Connector 101"/>
            <p:cNvCxnSpPr/>
            <p:nvPr/>
          </p:nvCxnSpPr>
          <p:spPr bwMode="gray">
            <a:xfrm flipH="1">
              <a:off x="-460208" y="50689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106" name="Group 105"/>
          <p:cNvGrpSpPr/>
          <p:nvPr/>
        </p:nvGrpSpPr>
        <p:grpSpPr>
          <a:xfrm>
            <a:off x="-3101342" y="3937800"/>
            <a:ext cx="3018791" cy="726649"/>
            <a:chOff x="-460208" y="479536"/>
            <a:chExt cx="377657" cy="726649"/>
          </a:xfrm>
        </p:grpSpPr>
        <p:cxnSp>
          <p:nvCxnSpPr>
            <p:cNvPr id="107" name="Straight Connector 106"/>
            <p:cNvCxnSpPr/>
            <p:nvPr/>
          </p:nvCxnSpPr>
          <p:spPr bwMode="gray">
            <a:xfrm flipH="1">
              <a:off x="-460208" y="12061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08" name="Straight Connector 107"/>
            <p:cNvCxnSpPr/>
            <p:nvPr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109" name="Group 108"/>
          <p:cNvGrpSpPr/>
          <p:nvPr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110" name="Rectangle 104"/>
            <p:cNvSpPr>
              <a:spLocks noChangeArrowheads="1"/>
            </p:cNvSpPr>
            <p:nvPr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>
                <a:solidFill>
                  <a:schemeClr val="tx1"/>
                </a:solidFill>
              </a:endParaRPr>
            </a:p>
          </p:txBody>
        </p:sp>
        <p:sp>
          <p:nvSpPr>
            <p:cNvPr id="111" name="Rectangle 105"/>
            <p:cNvSpPr>
              <a:spLocks noChangeArrowheads="1"/>
            </p:cNvSpPr>
            <p:nvPr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2" name="Rectangle 106"/>
            <p:cNvSpPr>
              <a:spLocks noChangeArrowheads="1"/>
            </p:cNvSpPr>
            <p:nvPr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113" name="Rectangle 107"/>
            <p:cNvSpPr>
              <a:spLocks noChangeArrowheads="1"/>
            </p:cNvSpPr>
            <p:nvPr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4" name="Rectangle 108"/>
            <p:cNvSpPr>
              <a:spLocks noChangeArrowheads="1"/>
            </p:cNvSpPr>
            <p:nvPr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115" name="Rectangle 113"/>
            <p:cNvSpPr>
              <a:spLocks noChangeArrowheads="1"/>
            </p:cNvSpPr>
            <p:nvPr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116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7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118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9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120" name="Rectangle 113"/>
            <p:cNvSpPr>
              <a:spLocks noChangeArrowheads="1"/>
            </p:cNvSpPr>
            <p:nvPr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121" name="Rectangle 105"/>
            <p:cNvSpPr>
              <a:spLocks noChangeArrowheads="1"/>
            </p:cNvSpPr>
            <p:nvPr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2" name="Rectangle 106"/>
            <p:cNvSpPr>
              <a:spLocks noChangeArrowheads="1"/>
            </p:cNvSpPr>
            <p:nvPr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123" name="Rectangle 107"/>
            <p:cNvSpPr>
              <a:spLocks noChangeArrowheads="1"/>
            </p:cNvSpPr>
            <p:nvPr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4" name="Rectangle 108"/>
            <p:cNvSpPr>
              <a:spLocks noChangeArrowheads="1"/>
            </p:cNvSpPr>
            <p:nvPr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125" name="Rectangle 109"/>
            <p:cNvSpPr>
              <a:spLocks noChangeArrowheads="1"/>
            </p:cNvSpPr>
            <p:nvPr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6" name="Rectangle 110"/>
            <p:cNvSpPr>
              <a:spLocks noChangeArrowheads="1"/>
            </p:cNvSpPr>
            <p:nvPr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127" name="Rectangle 111"/>
            <p:cNvSpPr>
              <a:spLocks noChangeArrowheads="1"/>
            </p:cNvSpPr>
            <p:nvPr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8" name="Rectangle 112"/>
            <p:cNvSpPr>
              <a:spLocks noChangeArrowheads="1"/>
            </p:cNvSpPr>
            <p:nvPr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129" name="Rectangle 113"/>
            <p:cNvSpPr>
              <a:spLocks noChangeArrowheads="1"/>
            </p:cNvSpPr>
            <p:nvPr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130" name="Rectangle 129"/>
            <p:cNvSpPr>
              <a:spLocks noChangeArrowheads="1"/>
            </p:cNvSpPr>
            <p:nvPr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1" name="Rectangle 130"/>
            <p:cNvSpPr>
              <a:spLocks noChangeArrowheads="1"/>
            </p:cNvSpPr>
            <p:nvPr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132" name="Rectangle 131"/>
            <p:cNvSpPr>
              <a:spLocks noChangeArrowheads="1"/>
            </p:cNvSpPr>
            <p:nvPr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3" name="Rectangle 132"/>
            <p:cNvSpPr>
              <a:spLocks noChangeArrowheads="1"/>
            </p:cNvSpPr>
            <p:nvPr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134" name="Rectangle 133"/>
            <p:cNvSpPr>
              <a:spLocks noChangeArrowheads="1"/>
            </p:cNvSpPr>
            <p:nvPr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135" name="Rectangle 109"/>
            <p:cNvSpPr>
              <a:spLocks noChangeArrowheads="1"/>
            </p:cNvSpPr>
            <p:nvPr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6" name="Rectangle 110"/>
            <p:cNvSpPr>
              <a:spLocks noChangeArrowheads="1"/>
            </p:cNvSpPr>
            <p:nvPr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137" name="Rectangle 111"/>
            <p:cNvSpPr>
              <a:spLocks noChangeArrowheads="1"/>
            </p:cNvSpPr>
            <p:nvPr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8" name="Rectangle 112"/>
            <p:cNvSpPr>
              <a:spLocks noChangeArrowheads="1"/>
            </p:cNvSpPr>
            <p:nvPr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139" name="Rectangle 138"/>
            <p:cNvSpPr>
              <a:spLocks noChangeArrowheads="1"/>
            </p:cNvSpPr>
            <p:nvPr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0" name="Rectangle 139"/>
            <p:cNvSpPr>
              <a:spLocks noChangeArrowheads="1"/>
            </p:cNvSpPr>
            <p:nvPr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141" name="Rectangle 111"/>
            <p:cNvSpPr>
              <a:spLocks noChangeArrowheads="1"/>
            </p:cNvSpPr>
            <p:nvPr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2" name="Rectangle 112"/>
            <p:cNvSpPr>
              <a:spLocks noChangeArrowheads="1"/>
            </p:cNvSpPr>
            <p:nvPr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sp>
        <p:nvSpPr>
          <p:cNvPr id="81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58813" y="5992145"/>
            <a:ext cx="250381" cy="34766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bg1"/>
                </a:solidFill>
                <a:latin typeface="+mj-lt"/>
              </a:defRPr>
            </a:lvl1pPr>
          </a:lstStyle>
          <a:p>
            <a:fld id="{9D56737D-D580-AD4B-9393-407018DC4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7237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y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104"/>
          <p:cNvSpPr>
            <a:spLocks noChangeArrowheads="1"/>
          </p:cNvSpPr>
          <p:nvPr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34962" y="333375"/>
            <a:ext cx="5761038" cy="619125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dirty="0" err="1">
              <a:solidFill>
                <a:schemeClr val="tx1"/>
              </a:solidFill>
            </a:endParaRPr>
          </a:p>
        </p:txBody>
      </p:sp>
      <p:sp>
        <p:nvSpPr>
          <p:cNvPr id="32" name="Title 1"/>
          <p:cNvSpPr txBox="1">
            <a:spLocks/>
          </p:cNvSpPr>
          <p:nvPr/>
        </p:nvSpPr>
        <p:spPr bwMode="gray">
          <a:xfrm>
            <a:off x="658813" y="1561405"/>
            <a:ext cx="1789113" cy="12858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4100"/>
              </a:lnSpc>
              <a:spcBef>
                <a:spcPct val="0"/>
              </a:spcBef>
              <a:buNone/>
              <a:defRPr sz="5100" b="1" kern="1200" cap="all" baseline="0">
                <a:solidFill>
                  <a:schemeClr val="bg1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GB" sz="19900" noProof="0" dirty="0">
                <a:solidFill>
                  <a:srgbClr val="D4D2D2"/>
                </a:solidFill>
              </a:rPr>
              <a:t>’</a:t>
            </a:r>
            <a:endParaRPr lang="en-GB" sz="19900" dirty="0">
              <a:solidFill>
                <a:srgbClr val="D4D2D2"/>
              </a:solidFill>
            </a:endParaRPr>
          </a:p>
        </p:txBody>
      </p:sp>
      <p:sp>
        <p:nvSpPr>
          <p:cNvPr id="33" name="Title 1"/>
          <p:cNvSpPr txBox="1">
            <a:spLocks/>
          </p:cNvSpPr>
          <p:nvPr/>
        </p:nvSpPr>
        <p:spPr bwMode="gray">
          <a:xfrm>
            <a:off x="1140652" y="1561405"/>
            <a:ext cx="1789113" cy="12858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4100"/>
              </a:lnSpc>
              <a:spcBef>
                <a:spcPct val="0"/>
              </a:spcBef>
              <a:buNone/>
              <a:defRPr sz="5100" b="1" kern="1200" cap="all" baseline="0">
                <a:solidFill>
                  <a:schemeClr val="bg1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GB" sz="19900" noProof="0" dirty="0">
                <a:solidFill>
                  <a:srgbClr val="D4D2D2"/>
                </a:solidFill>
              </a:rPr>
              <a:t>’</a:t>
            </a:r>
            <a:endParaRPr lang="en-GB" sz="19900" dirty="0">
              <a:solidFill>
                <a:srgbClr val="D4D2D2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096000" y="333375"/>
            <a:ext cx="5761038" cy="6191250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dirty="0" err="1">
              <a:solidFill>
                <a:schemeClr val="tx1"/>
              </a:solidFill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995305" y="2586687"/>
            <a:ext cx="4848284" cy="1227573"/>
          </a:xfrm>
        </p:spPr>
        <p:txBody>
          <a:bodyPr anchor="b" anchorCtr="0">
            <a:noAutofit/>
          </a:bodyPr>
          <a:lstStyle>
            <a:lvl1pPr algn="l">
              <a:lnSpc>
                <a:spcPts val="4100"/>
              </a:lnSpc>
              <a:defRPr sz="51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CLICK TO INSERT YOUR QUOTE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995304" y="3937800"/>
            <a:ext cx="4398963" cy="729450"/>
          </a:xfrm>
        </p:spPr>
        <p:txBody>
          <a:bodyPr>
            <a:noAutofit/>
          </a:bodyPr>
          <a:lstStyle>
            <a:lvl1pPr algn="l">
              <a:lnSpc>
                <a:spcPts val="2300"/>
              </a:lnSpc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Click to edit Name or Subtitle 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6924883" y="2485894"/>
            <a:ext cx="4169881" cy="1760986"/>
            <a:chOff x="12638090" y="1376363"/>
            <a:chExt cx="3984627" cy="1682751"/>
          </a:xfrm>
          <a:solidFill>
            <a:schemeClr val="bg1"/>
          </a:solidFill>
        </p:grpSpPr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12638090" y="1376363"/>
              <a:ext cx="1346201" cy="1628775"/>
            </a:xfrm>
            <a:custGeom>
              <a:avLst/>
              <a:gdLst>
                <a:gd name="T0" fmla="*/ 358 w 423"/>
                <a:gd name="T1" fmla="*/ 55 h 509"/>
                <a:gd name="T2" fmla="*/ 209 w 423"/>
                <a:gd name="T3" fmla="*/ 0 h 509"/>
                <a:gd name="T4" fmla="*/ 61 w 423"/>
                <a:gd name="T5" fmla="*/ 61 h 509"/>
                <a:gd name="T6" fmla="*/ 0 w 423"/>
                <a:gd name="T7" fmla="*/ 206 h 509"/>
                <a:gd name="T8" fmla="*/ 141 w 423"/>
                <a:gd name="T9" fmla="*/ 398 h 509"/>
                <a:gd name="T10" fmla="*/ 184 w 423"/>
                <a:gd name="T11" fmla="*/ 330 h 509"/>
                <a:gd name="T12" fmla="*/ 79 w 423"/>
                <a:gd name="T13" fmla="*/ 205 h 509"/>
                <a:gd name="T14" fmla="*/ 210 w 423"/>
                <a:gd name="T15" fmla="*/ 76 h 509"/>
                <a:gd name="T16" fmla="*/ 344 w 423"/>
                <a:gd name="T17" fmla="*/ 202 h 509"/>
                <a:gd name="T18" fmla="*/ 310 w 423"/>
                <a:gd name="T19" fmla="*/ 299 h 509"/>
                <a:gd name="T20" fmla="*/ 310 w 423"/>
                <a:gd name="T21" fmla="*/ 299 h 509"/>
                <a:gd name="T22" fmla="*/ 310 w 423"/>
                <a:gd name="T23" fmla="*/ 300 h 509"/>
                <a:gd name="T24" fmla="*/ 168 w 423"/>
                <a:gd name="T25" fmla="*/ 509 h 509"/>
                <a:gd name="T26" fmla="*/ 241 w 423"/>
                <a:gd name="T27" fmla="*/ 509 h 509"/>
                <a:gd name="T28" fmla="*/ 274 w 423"/>
                <a:gd name="T29" fmla="*/ 491 h 509"/>
                <a:gd name="T30" fmla="*/ 352 w 423"/>
                <a:gd name="T31" fmla="*/ 366 h 509"/>
                <a:gd name="T32" fmla="*/ 366 w 423"/>
                <a:gd name="T33" fmla="*/ 343 h 509"/>
                <a:gd name="T34" fmla="*/ 423 w 423"/>
                <a:gd name="T35" fmla="*/ 200 h 509"/>
                <a:gd name="T36" fmla="*/ 358 w 423"/>
                <a:gd name="T37" fmla="*/ 5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3" h="509">
                  <a:moveTo>
                    <a:pt x="358" y="55"/>
                  </a:moveTo>
                  <a:cubicBezTo>
                    <a:pt x="318" y="20"/>
                    <a:pt x="264" y="0"/>
                    <a:pt x="209" y="0"/>
                  </a:cubicBezTo>
                  <a:cubicBezTo>
                    <a:pt x="153" y="0"/>
                    <a:pt x="101" y="22"/>
                    <a:pt x="61" y="61"/>
                  </a:cubicBezTo>
                  <a:cubicBezTo>
                    <a:pt x="22" y="100"/>
                    <a:pt x="0" y="152"/>
                    <a:pt x="0" y="206"/>
                  </a:cubicBezTo>
                  <a:cubicBezTo>
                    <a:pt x="0" y="296"/>
                    <a:pt x="56" y="372"/>
                    <a:pt x="141" y="398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24" y="319"/>
                    <a:pt x="79" y="268"/>
                    <a:pt x="79" y="205"/>
                  </a:cubicBezTo>
                  <a:cubicBezTo>
                    <a:pt x="79" y="134"/>
                    <a:pt x="138" y="76"/>
                    <a:pt x="210" y="76"/>
                  </a:cubicBezTo>
                  <a:cubicBezTo>
                    <a:pt x="276" y="76"/>
                    <a:pt x="344" y="123"/>
                    <a:pt x="344" y="202"/>
                  </a:cubicBezTo>
                  <a:cubicBezTo>
                    <a:pt x="344" y="239"/>
                    <a:pt x="327" y="271"/>
                    <a:pt x="310" y="299"/>
                  </a:cubicBezTo>
                  <a:cubicBezTo>
                    <a:pt x="310" y="299"/>
                    <a:pt x="310" y="299"/>
                    <a:pt x="310" y="299"/>
                  </a:cubicBezTo>
                  <a:cubicBezTo>
                    <a:pt x="310" y="300"/>
                    <a:pt x="310" y="300"/>
                    <a:pt x="310" y="300"/>
                  </a:cubicBezTo>
                  <a:cubicBezTo>
                    <a:pt x="168" y="509"/>
                    <a:pt x="168" y="509"/>
                    <a:pt x="168" y="509"/>
                  </a:cubicBezTo>
                  <a:cubicBezTo>
                    <a:pt x="241" y="509"/>
                    <a:pt x="241" y="509"/>
                    <a:pt x="241" y="509"/>
                  </a:cubicBezTo>
                  <a:cubicBezTo>
                    <a:pt x="255" y="509"/>
                    <a:pt x="267" y="502"/>
                    <a:pt x="274" y="491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6" y="358"/>
                    <a:pt x="361" y="350"/>
                    <a:pt x="366" y="343"/>
                  </a:cubicBezTo>
                  <a:cubicBezTo>
                    <a:pt x="394" y="297"/>
                    <a:pt x="423" y="249"/>
                    <a:pt x="423" y="200"/>
                  </a:cubicBezTo>
                  <a:cubicBezTo>
                    <a:pt x="423" y="127"/>
                    <a:pt x="388" y="81"/>
                    <a:pt x="358" y="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4" name="Oval 63"/>
            <p:cNvSpPr>
              <a:spLocks noChangeArrowheads="1"/>
            </p:cNvSpPr>
            <p:nvPr/>
          </p:nvSpPr>
          <p:spPr bwMode="auto">
            <a:xfrm>
              <a:off x="13134978" y="1836738"/>
              <a:ext cx="352425" cy="3556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14266866" y="1590676"/>
              <a:ext cx="134938" cy="5349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6" name="Freeform 8"/>
            <p:cNvSpPr>
              <a:spLocks noEditPoints="1"/>
            </p:cNvSpPr>
            <p:nvPr/>
          </p:nvSpPr>
          <p:spPr bwMode="auto">
            <a:xfrm>
              <a:off x="14468478" y="1693863"/>
              <a:ext cx="444500" cy="444500"/>
            </a:xfrm>
            <a:custGeom>
              <a:avLst/>
              <a:gdLst>
                <a:gd name="T0" fmla="*/ 101 w 140"/>
                <a:gd name="T1" fmla="*/ 52 h 139"/>
                <a:gd name="T2" fmla="*/ 93 w 140"/>
                <a:gd name="T3" fmla="*/ 37 h 139"/>
                <a:gd name="T4" fmla="*/ 73 w 140"/>
                <a:gd name="T5" fmla="*/ 29 h 139"/>
                <a:gd name="T6" fmla="*/ 52 w 140"/>
                <a:gd name="T7" fmla="*/ 38 h 139"/>
                <a:gd name="T8" fmla="*/ 44 w 140"/>
                <a:gd name="T9" fmla="*/ 52 h 139"/>
                <a:gd name="T10" fmla="*/ 101 w 140"/>
                <a:gd name="T11" fmla="*/ 52 h 139"/>
                <a:gd name="T12" fmla="*/ 140 w 140"/>
                <a:gd name="T13" fmla="*/ 77 h 139"/>
                <a:gd name="T14" fmla="*/ 43 w 140"/>
                <a:gd name="T15" fmla="*/ 77 h 139"/>
                <a:gd name="T16" fmla="*/ 51 w 140"/>
                <a:gd name="T17" fmla="*/ 99 h 139"/>
                <a:gd name="T18" fmla="*/ 72 w 140"/>
                <a:gd name="T19" fmla="*/ 107 h 139"/>
                <a:gd name="T20" fmla="*/ 89 w 140"/>
                <a:gd name="T21" fmla="*/ 103 h 139"/>
                <a:gd name="T22" fmla="*/ 98 w 140"/>
                <a:gd name="T23" fmla="*/ 93 h 139"/>
                <a:gd name="T24" fmla="*/ 138 w 140"/>
                <a:gd name="T25" fmla="*/ 97 h 139"/>
                <a:gd name="T26" fmla="*/ 113 w 140"/>
                <a:gd name="T27" fmla="*/ 129 h 139"/>
                <a:gd name="T28" fmla="*/ 72 w 140"/>
                <a:gd name="T29" fmla="*/ 139 h 139"/>
                <a:gd name="T30" fmla="*/ 20 w 140"/>
                <a:gd name="T31" fmla="*/ 120 h 139"/>
                <a:gd name="T32" fmla="*/ 0 w 140"/>
                <a:gd name="T33" fmla="*/ 70 h 139"/>
                <a:gd name="T34" fmla="*/ 20 w 140"/>
                <a:gd name="T35" fmla="*/ 19 h 139"/>
                <a:gd name="T36" fmla="*/ 70 w 140"/>
                <a:gd name="T37" fmla="*/ 0 h 139"/>
                <a:gd name="T38" fmla="*/ 122 w 140"/>
                <a:gd name="T39" fmla="*/ 20 h 139"/>
                <a:gd name="T40" fmla="*/ 140 w 140"/>
                <a:gd name="T41" fmla="*/ 73 h 139"/>
                <a:gd name="T42" fmla="*/ 140 w 140"/>
                <a:gd name="T43" fmla="*/ 77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0" h="139">
                  <a:moveTo>
                    <a:pt x="101" y="52"/>
                  </a:moveTo>
                  <a:cubicBezTo>
                    <a:pt x="101" y="51"/>
                    <a:pt x="99" y="43"/>
                    <a:pt x="93" y="37"/>
                  </a:cubicBezTo>
                  <a:cubicBezTo>
                    <a:pt x="88" y="32"/>
                    <a:pt x="81" y="29"/>
                    <a:pt x="73" y="29"/>
                  </a:cubicBezTo>
                  <a:cubicBezTo>
                    <a:pt x="62" y="29"/>
                    <a:pt x="56" y="34"/>
                    <a:pt x="52" y="38"/>
                  </a:cubicBezTo>
                  <a:cubicBezTo>
                    <a:pt x="48" y="41"/>
                    <a:pt x="46" y="46"/>
                    <a:pt x="44" y="52"/>
                  </a:cubicBezTo>
                  <a:lnTo>
                    <a:pt x="101" y="52"/>
                  </a:lnTo>
                  <a:close/>
                  <a:moveTo>
                    <a:pt x="140" y="77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43" y="84"/>
                    <a:pt x="46" y="93"/>
                    <a:pt x="51" y="99"/>
                  </a:cubicBezTo>
                  <a:cubicBezTo>
                    <a:pt x="57" y="106"/>
                    <a:pt x="66" y="107"/>
                    <a:pt x="72" y="107"/>
                  </a:cubicBezTo>
                  <a:cubicBezTo>
                    <a:pt x="78" y="107"/>
                    <a:pt x="85" y="106"/>
                    <a:pt x="89" y="103"/>
                  </a:cubicBezTo>
                  <a:cubicBezTo>
                    <a:pt x="90" y="103"/>
                    <a:pt x="95" y="100"/>
                    <a:pt x="98" y="93"/>
                  </a:cubicBezTo>
                  <a:cubicBezTo>
                    <a:pt x="138" y="97"/>
                    <a:pt x="138" y="97"/>
                    <a:pt x="138" y="97"/>
                  </a:cubicBezTo>
                  <a:cubicBezTo>
                    <a:pt x="132" y="115"/>
                    <a:pt x="120" y="125"/>
                    <a:pt x="113" y="129"/>
                  </a:cubicBezTo>
                  <a:cubicBezTo>
                    <a:pt x="100" y="137"/>
                    <a:pt x="86" y="139"/>
                    <a:pt x="72" y="139"/>
                  </a:cubicBezTo>
                  <a:cubicBezTo>
                    <a:pt x="52" y="139"/>
                    <a:pt x="35" y="136"/>
                    <a:pt x="20" y="120"/>
                  </a:cubicBezTo>
                  <a:cubicBezTo>
                    <a:pt x="9" y="109"/>
                    <a:pt x="0" y="92"/>
                    <a:pt x="0" y="70"/>
                  </a:cubicBezTo>
                  <a:cubicBezTo>
                    <a:pt x="0" y="52"/>
                    <a:pt x="7" y="32"/>
                    <a:pt x="20" y="19"/>
                  </a:cubicBezTo>
                  <a:cubicBezTo>
                    <a:pt x="36" y="3"/>
                    <a:pt x="55" y="0"/>
                    <a:pt x="70" y="0"/>
                  </a:cubicBezTo>
                  <a:cubicBezTo>
                    <a:pt x="85" y="0"/>
                    <a:pt x="106" y="3"/>
                    <a:pt x="122" y="20"/>
                  </a:cubicBezTo>
                  <a:cubicBezTo>
                    <a:pt x="137" y="36"/>
                    <a:pt x="140" y="57"/>
                    <a:pt x="140" y="73"/>
                  </a:cubicBezTo>
                  <a:lnTo>
                    <a:pt x="14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7" name="Freeform 9"/>
            <p:cNvSpPr>
              <a:spLocks/>
            </p:cNvSpPr>
            <p:nvPr/>
          </p:nvSpPr>
          <p:spPr bwMode="auto">
            <a:xfrm>
              <a:off x="14928854" y="1709738"/>
              <a:ext cx="503238" cy="415925"/>
            </a:xfrm>
            <a:custGeom>
              <a:avLst/>
              <a:gdLst>
                <a:gd name="T0" fmla="*/ 93 w 317"/>
                <a:gd name="T1" fmla="*/ 0 h 262"/>
                <a:gd name="T2" fmla="*/ 159 w 317"/>
                <a:gd name="T3" fmla="*/ 139 h 262"/>
                <a:gd name="T4" fmla="*/ 225 w 317"/>
                <a:gd name="T5" fmla="*/ 0 h 262"/>
                <a:gd name="T6" fmla="*/ 317 w 317"/>
                <a:gd name="T7" fmla="*/ 0 h 262"/>
                <a:gd name="T8" fmla="*/ 185 w 317"/>
                <a:gd name="T9" fmla="*/ 262 h 262"/>
                <a:gd name="T10" fmla="*/ 133 w 317"/>
                <a:gd name="T11" fmla="*/ 262 h 262"/>
                <a:gd name="T12" fmla="*/ 0 w 317"/>
                <a:gd name="T13" fmla="*/ 0 h 262"/>
                <a:gd name="T14" fmla="*/ 93 w 317"/>
                <a:gd name="T1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7" h="262">
                  <a:moveTo>
                    <a:pt x="93" y="0"/>
                  </a:moveTo>
                  <a:lnTo>
                    <a:pt x="159" y="139"/>
                  </a:lnTo>
                  <a:lnTo>
                    <a:pt x="225" y="0"/>
                  </a:lnTo>
                  <a:lnTo>
                    <a:pt x="317" y="0"/>
                  </a:lnTo>
                  <a:lnTo>
                    <a:pt x="185" y="262"/>
                  </a:lnTo>
                  <a:lnTo>
                    <a:pt x="133" y="262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8" name="Freeform 10"/>
            <p:cNvSpPr>
              <a:spLocks/>
            </p:cNvSpPr>
            <p:nvPr/>
          </p:nvSpPr>
          <p:spPr bwMode="auto">
            <a:xfrm>
              <a:off x="15476541" y="1709738"/>
              <a:ext cx="133350" cy="415925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7 h 130"/>
                <a:gd name="T4" fmla="*/ 9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7"/>
                    <a:pt x="42" y="97"/>
                    <a:pt x="42" y="97"/>
                  </a:cubicBezTo>
                  <a:cubicBezTo>
                    <a:pt x="42" y="115"/>
                    <a:pt x="27" y="130"/>
                    <a:pt x="9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9" name="Freeform 11"/>
            <p:cNvSpPr>
              <a:spLocks/>
            </p:cNvSpPr>
            <p:nvPr/>
          </p:nvSpPr>
          <p:spPr bwMode="auto">
            <a:xfrm>
              <a:off x="14263691" y="2220913"/>
              <a:ext cx="420688" cy="42545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0" name="Freeform 12"/>
            <p:cNvSpPr>
              <a:spLocks/>
            </p:cNvSpPr>
            <p:nvPr/>
          </p:nvSpPr>
          <p:spPr bwMode="auto">
            <a:xfrm>
              <a:off x="14779629" y="2230438"/>
              <a:ext cx="133350" cy="415925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8 h 130"/>
                <a:gd name="T4" fmla="*/ 10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8"/>
                    <a:pt x="42" y="98"/>
                    <a:pt x="42" y="98"/>
                  </a:cubicBezTo>
                  <a:cubicBezTo>
                    <a:pt x="42" y="116"/>
                    <a:pt x="27" y="130"/>
                    <a:pt x="10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1" name="Freeform 13"/>
            <p:cNvSpPr>
              <a:spLocks/>
            </p:cNvSpPr>
            <p:nvPr/>
          </p:nvSpPr>
          <p:spPr bwMode="auto">
            <a:xfrm>
              <a:off x="15009816" y="2220913"/>
              <a:ext cx="419100" cy="42545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2" name="Freeform 14"/>
            <p:cNvSpPr>
              <a:spLocks noEditPoints="1"/>
            </p:cNvSpPr>
            <p:nvPr/>
          </p:nvSpPr>
          <p:spPr bwMode="auto">
            <a:xfrm>
              <a:off x="15495591" y="2217738"/>
              <a:ext cx="442913" cy="441325"/>
            </a:xfrm>
            <a:custGeom>
              <a:avLst/>
              <a:gdLst>
                <a:gd name="T0" fmla="*/ 101 w 139"/>
                <a:gd name="T1" fmla="*/ 51 h 138"/>
                <a:gd name="T2" fmla="*/ 92 w 139"/>
                <a:gd name="T3" fmla="*/ 36 h 138"/>
                <a:gd name="T4" fmla="*/ 72 w 139"/>
                <a:gd name="T5" fmla="*/ 29 h 138"/>
                <a:gd name="T6" fmla="*/ 51 w 139"/>
                <a:gd name="T7" fmla="*/ 37 h 138"/>
                <a:gd name="T8" fmla="*/ 44 w 139"/>
                <a:gd name="T9" fmla="*/ 51 h 138"/>
                <a:gd name="T10" fmla="*/ 101 w 139"/>
                <a:gd name="T11" fmla="*/ 51 h 138"/>
                <a:gd name="T12" fmla="*/ 139 w 139"/>
                <a:gd name="T13" fmla="*/ 76 h 138"/>
                <a:gd name="T14" fmla="*/ 42 w 139"/>
                <a:gd name="T15" fmla="*/ 76 h 138"/>
                <a:gd name="T16" fmla="*/ 50 w 139"/>
                <a:gd name="T17" fmla="*/ 99 h 138"/>
                <a:gd name="T18" fmla="*/ 72 w 139"/>
                <a:gd name="T19" fmla="*/ 107 h 138"/>
                <a:gd name="T20" fmla="*/ 89 w 139"/>
                <a:gd name="T21" fmla="*/ 103 h 138"/>
                <a:gd name="T22" fmla="*/ 98 w 139"/>
                <a:gd name="T23" fmla="*/ 92 h 138"/>
                <a:gd name="T24" fmla="*/ 137 w 139"/>
                <a:gd name="T25" fmla="*/ 96 h 138"/>
                <a:gd name="T26" fmla="*/ 112 w 139"/>
                <a:gd name="T27" fmla="*/ 129 h 138"/>
                <a:gd name="T28" fmla="*/ 71 w 139"/>
                <a:gd name="T29" fmla="*/ 138 h 138"/>
                <a:gd name="T30" fmla="*/ 19 w 139"/>
                <a:gd name="T31" fmla="*/ 120 h 138"/>
                <a:gd name="T32" fmla="*/ 0 w 139"/>
                <a:gd name="T33" fmla="*/ 70 h 138"/>
                <a:gd name="T34" fmla="*/ 20 w 139"/>
                <a:gd name="T35" fmla="*/ 18 h 138"/>
                <a:gd name="T36" fmla="*/ 69 w 139"/>
                <a:gd name="T37" fmla="*/ 0 h 138"/>
                <a:gd name="T38" fmla="*/ 121 w 139"/>
                <a:gd name="T39" fmla="*/ 19 h 138"/>
                <a:gd name="T40" fmla="*/ 139 w 139"/>
                <a:gd name="T41" fmla="*/ 72 h 138"/>
                <a:gd name="T42" fmla="*/ 139 w 139"/>
                <a:gd name="T43" fmla="*/ 7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9" h="138">
                  <a:moveTo>
                    <a:pt x="101" y="51"/>
                  </a:moveTo>
                  <a:cubicBezTo>
                    <a:pt x="100" y="50"/>
                    <a:pt x="98" y="42"/>
                    <a:pt x="92" y="36"/>
                  </a:cubicBezTo>
                  <a:cubicBezTo>
                    <a:pt x="87" y="32"/>
                    <a:pt x="81" y="29"/>
                    <a:pt x="72" y="29"/>
                  </a:cubicBezTo>
                  <a:cubicBezTo>
                    <a:pt x="61" y="29"/>
                    <a:pt x="55" y="33"/>
                    <a:pt x="51" y="37"/>
                  </a:cubicBezTo>
                  <a:cubicBezTo>
                    <a:pt x="48" y="41"/>
                    <a:pt x="45" y="45"/>
                    <a:pt x="44" y="51"/>
                  </a:cubicBezTo>
                  <a:lnTo>
                    <a:pt x="101" y="51"/>
                  </a:lnTo>
                  <a:close/>
                  <a:moveTo>
                    <a:pt x="139" y="76"/>
                  </a:moveTo>
                  <a:cubicBezTo>
                    <a:pt x="42" y="76"/>
                    <a:pt x="42" y="76"/>
                    <a:pt x="42" y="76"/>
                  </a:cubicBezTo>
                  <a:cubicBezTo>
                    <a:pt x="42" y="83"/>
                    <a:pt x="45" y="93"/>
                    <a:pt x="50" y="99"/>
                  </a:cubicBezTo>
                  <a:cubicBezTo>
                    <a:pt x="57" y="106"/>
                    <a:pt x="65" y="107"/>
                    <a:pt x="72" y="107"/>
                  </a:cubicBezTo>
                  <a:cubicBezTo>
                    <a:pt x="78" y="107"/>
                    <a:pt x="84" y="106"/>
                    <a:pt x="89" y="103"/>
                  </a:cubicBezTo>
                  <a:cubicBezTo>
                    <a:pt x="89" y="103"/>
                    <a:pt x="94" y="99"/>
                    <a:pt x="98" y="92"/>
                  </a:cubicBezTo>
                  <a:cubicBezTo>
                    <a:pt x="137" y="96"/>
                    <a:pt x="137" y="96"/>
                    <a:pt x="137" y="96"/>
                  </a:cubicBezTo>
                  <a:cubicBezTo>
                    <a:pt x="131" y="115"/>
                    <a:pt x="120" y="124"/>
                    <a:pt x="112" y="129"/>
                  </a:cubicBezTo>
                  <a:cubicBezTo>
                    <a:pt x="100" y="136"/>
                    <a:pt x="86" y="138"/>
                    <a:pt x="71" y="138"/>
                  </a:cubicBezTo>
                  <a:cubicBezTo>
                    <a:pt x="52" y="138"/>
                    <a:pt x="34" y="135"/>
                    <a:pt x="19" y="120"/>
                  </a:cubicBezTo>
                  <a:cubicBezTo>
                    <a:pt x="8" y="108"/>
                    <a:pt x="0" y="91"/>
                    <a:pt x="0" y="70"/>
                  </a:cubicBezTo>
                  <a:cubicBezTo>
                    <a:pt x="0" y="51"/>
                    <a:pt x="6" y="32"/>
                    <a:pt x="20" y="18"/>
                  </a:cubicBezTo>
                  <a:cubicBezTo>
                    <a:pt x="35" y="3"/>
                    <a:pt x="55" y="0"/>
                    <a:pt x="69" y="0"/>
                  </a:cubicBezTo>
                  <a:cubicBezTo>
                    <a:pt x="84" y="0"/>
                    <a:pt x="105" y="2"/>
                    <a:pt x="121" y="19"/>
                  </a:cubicBezTo>
                  <a:cubicBezTo>
                    <a:pt x="136" y="36"/>
                    <a:pt x="139" y="56"/>
                    <a:pt x="139" y="72"/>
                  </a:cubicBezTo>
                  <a:lnTo>
                    <a:pt x="139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3" name="Freeform 15"/>
            <p:cNvSpPr>
              <a:spLocks/>
            </p:cNvSpPr>
            <p:nvPr/>
          </p:nvSpPr>
          <p:spPr bwMode="auto">
            <a:xfrm>
              <a:off x="14270041" y="2822576"/>
              <a:ext cx="147638" cy="182563"/>
            </a:xfrm>
            <a:custGeom>
              <a:avLst/>
              <a:gdLst>
                <a:gd name="T0" fmla="*/ 93 w 93"/>
                <a:gd name="T1" fmla="*/ 0 h 115"/>
                <a:gd name="T2" fmla="*/ 93 w 93"/>
                <a:gd name="T3" fmla="*/ 14 h 115"/>
                <a:gd name="T4" fmla="*/ 55 w 93"/>
                <a:gd name="T5" fmla="*/ 14 h 115"/>
                <a:gd name="T6" fmla="*/ 55 w 93"/>
                <a:gd name="T7" fmla="*/ 115 h 115"/>
                <a:gd name="T8" fmla="*/ 39 w 93"/>
                <a:gd name="T9" fmla="*/ 115 h 115"/>
                <a:gd name="T10" fmla="*/ 39 w 93"/>
                <a:gd name="T11" fmla="*/ 14 h 115"/>
                <a:gd name="T12" fmla="*/ 0 w 93"/>
                <a:gd name="T13" fmla="*/ 14 h 115"/>
                <a:gd name="T14" fmla="*/ 0 w 93"/>
                <a:gd name="T15" fmla="*/ 0 h 115"/>
                <a:gd name="T16" fmla="*/ 93 w 93"/>
                <a:gd name="T1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15">
                  <a:moveTo>
                    <a:pt x="93" y="0"/>
                  </a:moveTo>
                  <a:lnTo>
                    <a:pt x="93" y="14"/>
                  </a:lnTo>
                  <a:lnTo>
                    <a:pt x="55" y="14"/>
                  </a:lnTo>
                  <a:lnTo>
                    <a:pt x="55" y="115"/>
                  </a:lnTo>
                  <a:lnTo>
                    <a:pt x="39" y="115"/>
                  </a:lnTo>
                  <a:lnTo>
                    <a:pt x="39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4" name="Freeform 16"/>
            <p:cNvSpPr>
              <a:spLocks noEditPoints="1"/>
            </p:cNvSpPr>
            <p:nvPr/>
          </p:nvSpPr>
          <p:spPr bwMode="auto">
            <a:xfrm>
              <a:off x="14404978" y="2867026"/>
              <a:ext cx="117475" cy="141288"/>
            </a:xfrm>
            <a:custGeom>
              <a:avLst/>
              <a:gdLst>
                <a:gd name="T0" fmla="*/ 28 w 37"/>
                <a:gd name="T1" fmla="*/ 2 h 44"/>
                <a:gd name="T2" fmla="*/ 34 w 37"/>
                <a:gd name="T3" fmla="*/ 8 h 44"/>
                <a:gd name="T4" fmla="*/ 37 w 37"/>
                <a:gd name="T5" fmla="*/ 15 h 44"/>
                <a:gd name="T6" fmla="*/ 37 w 37"/>
                <a:gd name="T7" fmla="*/ 24 h 44"/>
                <a:gd name="T8" fmla="*/ 7 w 37"/>
                <a:gd name="T9" fmla="*/ 24 h 44"/>
                <a:gd name="T10" fmla="*/ 10 w 37"/>
                <a:gd name="T11" fmla="*/ 34 h 44"/>
                <a:gd name="T12" fmla="*/ 19 w 37"/>
                <a:gd name="T13" fmla="*/ 38 h 44"/>
                <a:gd name="T14" fmla="*/ 27 w 37"/>
                <a:gd name="T15" fmla="*/ 35 h 44"/>
                <a:gd name="T16" fmla="*/ 30 w 37"/>
                <a:gd name="T17" fmla="*/ 30 h 44"/>
                <a:gd name="T18" fmla="*/ 37 w 37"/>
                <a:gd name="T19" fmla="*/ 30 h 44"/>
                <a:gd name="T20" fmla="*/ 35 w 37"/>
                <a:gd name="T21" fmla="*/ 35 h 44"/>
                <a:gd name="T22" fmla="*/ 32 w 37"/>
                <a:gd name="T23" fmla="*/ 39 h 44"/>
                <a:gd name="T24" fmla="*/ 24 w 37"/>
                <a:gd name="T25" fmla="*/ 44 h 44"/>
                <a:gd name="T26" fmla="*/ 18 w 37"/>
                <a:gd name="T27" fmla="*/ 44 h 44"/>
                <a:gd name="T28" fmla="*/ 5 w 37"/>
                <a:gd name="T29" fmla="*/ 39 h 44"/>
                <a:gd name="T30" fmla="*/ 0 w 37"/>
                <a:gd name="T31" fmla="*/ 23 h 44"/>
                <a:gd name="T32" fmla="*/ 5 w 37"/>
                <a:gd name="T33" fmla="*/ 7 h 44"/>
                <a:gd name="T34" fmla="*/ 19 w 37"/>
                <a:gd name="T35" fmla="*/ 0 h 44"/>
                <a:gd name="T36" fmla="*/ 28 w 37"/>
                <a:gd name="T37" fmla="*/ 2 h 44"/>
                <a:gd name="T38" fmla="*/ 30 w 37"/>
                <a:gd name="T39" fmla="*/ 19 h 44"/>
                <a:gd name="T40" fmla="*/ 28 w 37"/>
                <a:gd name="T41" fmla="*/ 11 h 44"/>
                <a:gd name="T42" fmla="*/ 19 w 37"/>
                <a:gd name="T43" fmla="*/ 6 h 44"/>
                <a:gd name="T44" fmla="*/ 11 w 37"/>
                <a:gd name="T45" fmla="*/ 10 h 44"/>
                <a:gd name="T46" fmla="*/ 7 w 37"/>
                <a:gd name="T47" fmla="*/ 19 h 44"/>
                <a:gd name="T48" fmla="*/ 30 w 37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5" y="10"/>
                    <a:pt x="36" y="12"/>
                    <a:pt x="37" y="15"/>
                  </a:cubicBezTo>
                  <a:cubicBezTo>
                    <a:pt x="37" y="17"/>
                    <a:pt x="37" y="20"/>
                    <a:pt x="3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5" y="37"/>
                    <a:pt x="27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6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7" y="19"/>
                  </a:cubicBez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5" name="Freeform 17"/>
            <p:cNvSpPr>
              <a:spLocks/>
            </p:cNvSpPr>
            <p:nvPr/>
          </p:nvSpPr>
          <p:spPr bwMode="auto">
            <a:xfrm>
              <a:off x="14544678" y="2867026"/>
              <a:ext cx="114300" cy="141288"/>
            </a:xfrm>
            <a:custGeom>
              <a:avLst/>
              <a:gdLst>
                <a:gd name="T0" fmla="*/ 31 w 36"/>
                <a:gd name="T1" fmla="*/ 3 h 44"/>
                <a:gd name="T2" fmla="*/ 36 w 36"/>
                <a:gd name="T3" fmla="*/ 15 h 44"/>
                <a:gd name="T4" fmla="*/ 29 w 36"/>
                <a:gd name="T5" fmla="*/ 15 h 44"/>
                <a:gd name="T6" fmla="*/ 26 w 36"/>
                <a:gd name="T7" fmla="*/ 9 h 44"/>
                <a:gd name="T8" fmla="*/ 19 w 36"/>
                <a:gd name="T9" fmla="*/ 6 h 44"/>
                <a:gd name="T10" fmla="*/ 10 w 36"/>
                <a:gd name="T11" fmla="*/ 13 h 44"/>
                <a:gd name="T12" fmla="*/ 8 w 36"/>
                <a:gd name="T13" fmla="*/ 23 h 44"/>
                <a:gd name="T14" fmla="*/ 10 w 36"/>
                <a:gd name="T15" fmla="*/ 34 h 44"/>
                <a:gd name="T16" fmla="*/ 19 w 36"/>
                <a:gd name="T17" fmla="*/ 38 h 44"/>
                <a:gd name="T18" fmla="*/ 26 w 36"/>
                <a:gd name="T19" fmla="*/ 35 h 44"/>
                <a:gd name="T20" fmla="*/ 29 w 36"/>
                <a:gd name="T21" fmla="*/ 28 h 44"/>
                <a:gd name="T22" fmla="*/ 36 w 36"/>
                <a:gd name="T23" fmla="*/ 28 h 44"/>
                <a:gd name="T24" fmla="*/ 30 w 36"/>
                <a:gd name="T25" fmla="*/ 40 h 44"/>
                <a:gd name="T26" fmla="*/ 18 w 36"/>
                <a:gd name="T27" fmla="*/ 44 h 44"/>
                <a:gd name="T28" fmla="*/ 5 w 36"/>
                <a:gd name="T29" fmla="*/ 38 h 44"/>
                <a:gd name="T30" fmla="*/ 0 w 36"/>
                <a:gd name="T31" fmla="*/ 23 h 44"/>
                <a:gd name="T32" fmla="*/ 6 w 36"/>
                <a:gd name="T33" fmla="*/ 6 h 44"/>
                <a:gd name="T34" fmla="*/ 19 w 36"/>
                <a:gd name="T35" fmla="*/ 0 h 44"/>
                <a:gd name="T36" fmla="*/ 31 w 36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44">
                  <a:moveTo>
                    <a:pt x="31" y="3"/>
                  </a:moveTo>
                  <a:cubicBezTo>
                    <a:pt x="34" y="6"/>
                    <a:pt x="35" y="10"/>
                    <a:pt x="36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3"/>
                    <a:pt x="28" y="11"/>
                    <a:pt x="26" y="9"/>
                  </a:cubicBezTo>
                  <a:cubicBezTo>
                    <a:pt x="25" y="7"/>
                    <a:pt x="22" y="6"/>
                    <a:pt x="19" y="6"/>
                  </a:cubicBezTo>
                  <a:cubicBezTo>
                    <a:pt x="15" y="6"/>
                    <a:pt x="12" y="8"/>
                    <a:pt x="10" y="13"/>
                  </a:cubicBezTo>
                  <a:cubicBezTo>
                    <a:pt x="8" y="16"/>
                    <a:pt x="8" y="19"/>
                    <a:pt x="8" y="23"/>
                  </a:cubicBezTo>
                  <a:cubicBezTo>
                    <a:pt x="8" y="27"/>
                    <a:pt x="9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4" y="37"/>
                    <a:pt x="26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3" y="44"/>
                    <a:pt x="8" y="42"/>
                    <a:pt x="5" y="38"/>
                  </a:cubicBezTo>
                  <a:cubicBezTo>
                    <a:pt x="2" y="34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4" y="0"/>
                    <a:pt x="28" y="1"/>
                    <a:pt x="31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6" name="Freeform 18"/>
            <p:cNvSpPr>
              <a:spLocks/>
            </p:cNvSpPr>
            <p:nvPr/>
          </p:nvSpPr>
          <p:spPr bwMode="auto">
            <a:xfrm>
              <a:off x="14684379" y="2822576"/>
              <a:ext cx="107950" cy="182563"/>
            </a:xfrm>
            <a:custGeom>
              <a:avLst/>
              <a:gdLst>
                <a:gd name="T0" fmla="*/ 0 w 34"/>
                <a:gd name="T1" fmla="*/ 0 h 57"/>
                <a:gd name="T2" fmla="*/ 7 w 34"/>
                <a:gd name="T3" fmla="*/ 0 h 57"/>
                <a:gd name="T4" fmla="*/ 7 w 34"/>
                <a:gd name="T5" fmla="*/ 21 h 57"/>
                <a:gd name="T6" fmla="*/ 11 w 34"/>
                <a:gd name="T7" fmla="*/ 16 h 57"/>
                <a:gd name="T8" fmla="*/ 20 w 34"/>
                <a:gd name="T9" fmla="*/ 14 h 57"/>
                <a:gd name="T10" fmla="*/ 32 w 34"/>
                <a:gd name="T11" fmla="*/ 21 h 57"/>
                <a:gd name="T12" fmla="*/ 34 w 34"/>
                <a:gd name="T13" fmla="*/ 30 h 57"/>
                <a:gd name="T14" fmla="*/ 34 w 34"/>
                <a:gd name="T15" fmla="*/ 57 h 57"/>
                <a:gd name="T16" fmla="*/ 26 w 34"/>
                <a:gd name="T17" fmla="*/ 57 h 57"/>
                <a:gd name="T18" fmla="*/ 26 w 34"/>
                <a:gd name="T19" fmla="*/ 31 h 57"/>
                <a:gd name="T20" fmla="*/ 25 w 34"/>
                <a:gd name="T21" fmla="*/ 24 h 57"/>
                <a:gd name="T22" fmla="*/ 18 w 34"/>
                <a:gd name="T23" fmla="*/ 21 h 57"/>
                <a:gd name="T24" fmla="*/ 10 w 34"/>
                <a:gd name="T25" fmla="*/ 23 h 57"/>
                <a:gd name="T26" fmla="*/ 7 w 34"/>
                <a:gd name="T27" fmla="*/ 35 h 57"/>
                <a:gd name="T28" fmla="*/ 7 w 34"/>
                <a:gd name="T29" fmla="*/ 57 h 57"/>
                <a:gd name="T30" fmla="*/ 0 w 34"/>
                <a:gd name="T31" fmla="*/ 57 h 57"/>
                <a:gd name="T32" fmla="*/ 0 w 34"/>
                <a:gd name="T3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57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19"/>
                    <a:pt x="10" y="17"/>
                    <a:pt x="11" y="16"/>
                  </a:cubicBezTo>
                  <a:cubicBezTo>
                    <a:pt x="13" y="15"/>
                    <a:pt x="16" y="14"/>
                    <a:pt x="20" y="14"/>
                  </a:cubicBezTo>
                  <a:cubicBezTo>
                    <a:pt x="26" y="14"/>
                    <a:pt x="30" y="16"/>
                    <a:pt x="32" y="21"/>
                  </a:cubicBezTo>
                  <a:cubicBezTo>
                    <a:pt x="33" y="23"/>
                    <a:pt x="34" y="26"/>
                    <a:pt x="34" y="30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28"/>
                    <a:pt x="26" y="25"/>
                    <a:pt x="25" y="24"/>
                  </a:cubicBezTo>
                  <a:cubicBezTo>
                    <a:pt x="24" y="22"/>
                    <a:pt x="22" y="21"/>
                    <a:pt x="18" y="21"/>
                  </a:cubicBezTo>
                  <a:cubicBezTo>
                    <a:pt x="15" y="21"/>
                    <a:pt x="13" y="22"/>
                    <a:pt x="10" y="23"/>
                  </a:cubicBezTo>
                  <a:cubicBezTo>
                    <a:pt x="8" y="25"/>
                    <a:pt x="7" y="29"/>
                    <a:pt x="7" y="35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0" y="57"/>
                    <a:pt x="0" y="57"/>
                    <a:pt x="0" y="57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7" name="Freeform 19"/>
            <p:cNvSpPr>
              <a:spLocks/>
            </p:cNvSpPr>
            <p:nvPr/>
          </p:nvSpPr>
          <p:spPr bwMode="auto">
            <a:xfrm>
              <a:off x="14827254" y="2867026"/>
              <a:ext cx="107950" cy="138113"/>
            </a:xfrm>
            <a:custGeom>
              <a:avLst/>
              <a:gdLst>
                <a:gd name="T0" fmla="*/ 0 w 34"/>
                <a:gd name="T1" fmla="*/ 1 h 43"/>
                <a:gd name="T2" fmla="*/ 6 w 34"/>
                <a:gd name="T3" fmla="*/ 1 h 43"/>
                <a:gd name="T4" fmla="*/ 6 w 34"/>
                <a:gd name="T5" fmla="*/ 7 h 43"/>
                <a:gd name="T6" fmla="*/ 13 w 34"/>
                <a:gd name="T7" fmla="*/ 2 h 43"/>
                <a:gd name="T8" fmla="*/ 20 w 34"/>
                <a:gd name="T9" fmla="*/ 0 h 43"/>
                <a:gd name="T10" fmla="*/ 32 w 34"/>
                <a:gd name="T11" fmla="*/ 7 h 43"/>
                <a:gd name="T12" fmla="*/ 34 w 34"/>
                <a:gd name="T13" fmla="*/ 16 h 43"/>
                <a:gd name="T14" fmla="*/ 34 w 34"/>
                <a:gd name="T15" fmla="*/ 43 h 43"/>
                <a:gd name="T16" fmla="*/ 26 w 34"/>
                <a:gd name="T17" fmla="*/ 43 h 43"/>
                <a:gd name="T18" fmla="*/ 26 w 34"/>
                <a:gd name="T19" fmla="*/ 17 h 43"/>
                <a:gd name="T20" fmla="*/ 25 w 34"/>
                <a:gd name="T21" fmla="*/ 11 h 43"/>
                <a:gd name="T22" fmla="*/ 19 w 34"/>
                <a:gd name="T23" fmla="*/ 7 h 43"/>
                <a:gd name="T24" fmla="*/ 14 w 34"/>
                <a:gd name="T25" fmla="*/ 7 h 43"/>
                <a:gd name="T26" fmla="*/ 9 w 34"/>
                <a:gd name="T27" fmla="*/ 11 h 43"/>
                <a:gd name="T28" fmla="*/ 7 w 34"/>
                <a:gd name="T29" fmla="*/ 15 h 43"/>
                <a:gd name="T30" fmla="*/ 7 w 34"/>
                <a:gd name="T31" fmla="*/ 21 h 43"/>
                <a:gd name="T32" fmla="*/ 7 w 34"/>
                <a:gd name="T33" fmla="*/ 43 h 43"/>
                <a:gd name="T34" fmla="*/ 0 w 34"/>
                <a:gd name="T35" fmla="*/ 43 h 43"/>
                <a:gd name="T36" fmla="*/ 0 w 34"/>
                <a:gd name="T37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8" y="5"/>
                    <a:pt x="10" y="3"/>
                    <a:pt x="13" y="2"/>
                  </a:cubicBezTo>
                  <a:cubicBezTo>
                    <a:pt x="15" y="1"/>
                    <a:pt x="17" y="0"/>
                    <a:pt x="20" y="0"/>
                  </a:cubicBezTo>
                  <a:cubicBezTo>
                    <a:pt x="26" y="0"/>
                    <a:pt x="30" y="2"/>
                    <a:pt x="32" y="7"/>
                  </a:cubicBezTo>
                  <a:cubicBezTo>
                    <a:pt x="33" y="9"/>
                    <a:pt x="34" y="12"/>
                    <a:pt x="34" y="16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4"/>
                    <a:pt x="26" y="12"/>
                    <a:pt x="25" y="11"/>
                  </a:cubicBezTo>
                  <a:cubicBezTo>
                    <a:pt x="24" y="8"/>
                    <a:pt x="22" y="7"/>
                    <a:pt x="19" y="7"/>
                  </a:cubicBezTo>
                  <a:cubicBezTo>
                    <a:pt x="17" y="7"/>
                    <a:pt x="16" y="7"/>
                    <a:pt x="14" y="7"/>
                  </a:cubicBezTo>
                  <a:cubicBezTo>
                    <a:pt x="13" y="8"/>
                    <a:pt x="11" y="9"/>
                    <a:pt x="9" y="11"/>
                  </a:cubicBezTo>
                  <a:cubicBezTo>
                    <a:pt x="8" y="12"/>
                    <a:pt x="8" y="13"/>
                    <a:pt x="7" y="15"/>
                  </a:cubicBezTo>
                  <a:cubicBezTo>
                    <a:pt x="7" y="16"/>
                    <a:pt x="7" y="18"/>
                    <a:pt x="7" y="21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8" name="Freeform 20"/>
            <p:cNvSpPr>
              <a:spLocks noEditPoints="1"/>
            </p:cNvSpPr>
            <p:nvPr/>
          </p:nvSpPr>
          <p:spPr bwMode="auto">
            <a:xfrm>
              <a:off x="14960604" y="2867026"/>
              <a:ext cx="122238" cy="141288"/>
            </a:xfrm>
            <a:custGeom>
              <a:avLst/>
              <a:gdLst>
                <a:gd name="T0" fmla="*/ 33 w 38"/>
                <a:gd name="T1" fmla="*/ 5 h 44"/>
                <a:gd name="T2" fmla="*/ 38 w 38"/>
                <a:gd name="T3" fmla="*/ 21 h 44"/>
                <a:gd name="T4" fmla="*/ 33 w 38"/>
                <a:gd name="T5" fmla="*/ 38 h 44"/>
                <a:gd name="T6" fmla="*/ 18 w 38"/>
                <a:gd name="T7" fmla="*/ 44 h 44"/>
                <a:gd name="T8" fmla="*/ 5 w 38"/>
                <a:gd name="T9" fmla="*/ 39 h 44"/>
                <a:gd name="T10" fmla="*/ 0 w 38"/>
                <a:gd name="T11" fmla="*/ 23 h 44"/>
                <a:gd name="T12" fmla="*/ 5 w 38"/>
                <a:gd name="T13" fmla="*/ 6 h 44"/>
                <a:gd name="T14" fmla="*/ 19 w 38"/>
                <a:gd name="T15" fmla="*/ 0 h 44"/>
                <a:gd name="T16" fmla="*/ 33 w 38"/>
                <a:gd name="T17" fmla="*/ 5 h 44"/>
                <a:gd name="T18" fmla="*/ 28 w 38"/>
                <a:gd name="T19" fmla="*/ 33 h 44"/>
                <a:gd name="T20" fmla="*/ 31 w 38"/>
                <a:gd name="T21" fmla="*/ 21 h 44"/>
                <a:gd name="T22" fmla="*/ 29 w 38"/>
                <a:gd name="T23" fmla="*/ 12 h 44"/>
                <a:gd name="T24" fmla="*/ 19 w 38"/>
                <a:gd name="T25" fmla="*/ 6 h 44"/>
                <a:gd name="T26" fmla="*/ 10 w 38"/>
                <a:gd name="T27" fmla="*/ 11 h 44"/>
                <a:gd name="T28" fmla="*/ 7 w 38"/>
                <a:gd name="T29" fmla="*/ 23 h 44"/>
                <a:gd name="T30" fmla="*/ 10 w 38"/>
                <a:gd name="T31" fmla="*/ 34 h 44"/>
                <a:gd name="T32" fmla="*/ 19 w 38"/>
                <a:gd name="T33" fmla="*/ 38 h 44"/>
                <a:gd name="T34" fmla="*/ 28 w 38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44">
                  <a:moveTo>
                    <a:pt x="33" y="5"/>
                  </a:moveTo>
                  <a:cubicBezTo>
                    <a:pt x="36" y="9"/>
                    <a:pt x="38" y="14"/>
                    <a:pt x="38" y="21"/>
                  </a:cubicBezTo>
                  <a:cubicBezTo>
                    <a:pt x="38" y="28"/>
                    <a:pt x="37" y="33"/>
                    <a:pt x="33" y="38"/>
                  </a:cubicBezTo>
                  <a:cubicBezTo>
                    <a:pt x="30" y="42"/>
                    <a:pt x="25" y="44"/>
                    <a:pt x="18" y="44"/>
                  </a:cubicBezTo>
                  <a:cubicBezTo>
                    <a:pt x="13" y="44"/>
                    <a:pt x="8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moveTo>
                    <a:pt x="28" y="33"/>
                  </a:moveTo>
                  <a:cubicBezTo>
                    <a:pt x="30" y="30"/>
                    <a:pt x="31" y="26"/>
                    <a:pt x="31" y="21"/>
                  </a:cubicBezTo>
                  <a:cubicBezTo>
                    <a:pt x="31" y="17"/>
                    <a:pt x="30" y="14"/>
                    <a:pt x="29" y="12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4" y="38"/>
                    <a:pt x="27" y="37"/>
                    <a:pt x="28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9" name="Rectangle 78"/>
            <p:cNvSpPr>
              <a:spLocks noChangeArrowheads="1"/>
            </p:cNvSpPr>
            <p:nvPr/>
          </p:nvSpPr>
          <p:spPr bwMode="auto">
            <a:xfrm>
              <a:off x="15114591" y="2822576"/>
              <a:ext cx="22225" cy="182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0" name="Freeform 22"/>
            <p:cNvSpPr>
              <a:spLocks noEditPoints="1"/>
            </p:cNvSpPr>
            <p:nvPr/>
          </p:nvSpPr>
          <p:spPr bwMode="auto">
            <a:xfrm>
              <a:off x="15162216" y="2867026"/>
              <a:ext cx="123825" cy="141288"/>
            </a:xfrm>
            <a:custGeom>
              <a:avLst/>
              <a:gdLst>
                <a:gd name="T0" fmla="*/ 33 w 39"/>
                <a:gd name="T1" fmla="*/ 5 h 44"/>
                <a:gd name="T2" fmla="*/ 39 w 39"/>
                <a:gd name="T3" fmla="*/ 21 h 44"/>
                <a:gd name="T4" fmla="*/ 34 w 39"/>
                <a:gd name="T5" fmla="*/ 38 h 44"/>
                <a:gd name="T6" fmla="*/ 19 w 39"/>
                <a:gd name="T7" fmla="*/ 44 h 44"/>
                <a:gd name="T8" fmla="*/ 5 w 39"/>
                <a:gd name="T9" fmla="*/ 39 h 44"/>
                <a:gd name="T10" fmla="*/ 0 w 39"/>
                <a:gd name="T11" fmla="*/ 23 h 44"/>
                <a:gd name="T12" fmla="*/ 6 w 39"/>
                <a:gd name="T13" fmla="*/ 6 h 44"/>
                <a:gd name="T14" fmla="*/ 20 w 39"/>
                <a:gd name="T15" fmla="*/ 0 h 44"/>
                <a:gd name="T16" fmla="*/ 33 w 39"/>
                <a:gd name="T17" fmla="*/ 5 h 44"/>
                <a:gd name="T18" fmla="*/ 29 w 39"/>
                <a:gd name="T19" fmla="*/ 33 h 44"/>
                <a:gd name="T20" fmla="*/ 31 w 39"/>
                <a:gd name="T21" fmla="*/ 21 h 44"/>
                <a:gd name="T22" fmla="*/ 30 w 39"/>
                <a:gd name="T23" fmla="*/ 12 h 44"/>
                <a:gd name="T24" fmla="*/ 20 w 39"/>
                <a:gd name="T25" fmla="*/ 6 h 44"/>
                <a:gd name="T26" fmla="*/ 10 w 39"/>
                <a:gd name="T27" fmla="*/ 11 h 44"/>
                <a:gd name="T28" fmla="*/ 7 w 39"/>
                <a:gd name="T29" fmla="*/ 23 h 44"/>
                <a:gd name="T30" fmla="*/ 10 w 39"/>
                <a:gd name="T31" fmla="*/ 34 h 44"/>
                <a:gd name="T32" fmla="*/ 20 w 39"/>
                <a:gd name="T33" fmla="*/ 38 h 44"/>
                <a:gd name="T34" fmla="*/ 29 w 39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44">
                  <a:moveTo>
                    <a:pt x="33" y="5"/>
                  </a:moveTo>
                  <a:cubicBezTo>
                    <a:pt x="37" y="9"/>
                    <a:pt x="39" y="14"/>
                    <a:pt x="39" y="21"/>
                  </a:cubicBezTo>
                  <a:cubicBezTo>
                    <a:pt x="39" y="28"/>
                    <a:pt x="37" y="33"/>
                    <a:pt x="34" y="38"/>
                  </a:cubicBezTo>
                  <a:cubicBezTo>
                    <a:pt x="31" y="42"/>
                    <a:pt x="26" y="44"/>
                    <a:pt x="19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moveTo>
                    <a:pt x="29" y="33"/>
                  </a:moveTo>
                  <a:cubicBezTo>
                    <a:pt x="31" y="30"/>
                    <a:pt x="31" y="26"/>
                    <a:pt x="31" y="21"/>
                  </a:cubicBezTo>
                  <a:cubicBezTo>
                    <a:pt x="31" y="17"/>
                    <a:pt x="31" y="14"/>
                    <a:pt x="30" y="12"/>
                  </a:cubicBezTo>
                  <a:cubicBezTo>
                    <a:pt x="28" y="8"/>
                    <a:pt x="24" y="6"/>
                    <a:pt x="20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20" y="38"/>
                  </a:cubicBezTo>
                  <a:cubicBezTo>
                    <a:pt x="24" y="38"/>
                    <a:pt x="27" y="37"/>
                    <a:pt x="2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1" name="Freeform 23"/>
            <p:cNvSpPr>
              <a:spLocks noEditPoints="1"/>
            </p:cNvSpPr>
            <p:nvPr/>
          </p:nvSpPr>
          <p:spPr bwMode="auto">
            <a:xfrm>
              <a:off x="15305091" y="2870201"/>
              <a:ext cx="117475" cy="188913"/>
            </a:xfrm>
            <a:custGeom>
              <a:avLst/>
              <a:gdLst>
                <a:gd name="T0" fmla="*/ 26 w 37"/>
                <a:gd name="T1" fmla="*/ 2 h 59"/>
                <a:gd name="T2" fmla="*/ 30 w 37"/>
                <a:gd name="T3" fmla="*/ 6 h 59"/>
                <a:gd name="T4" fmla="*/ 30 w 37"/>
                <a:gd name="T5" fmla="*/ 1 h 59"/>
                <a:gd name="T6" fmla="*/ 37 w 37"/>
                <a:gd name="T7" fmla="*/ 1 h 59"/>
                <a:gd name="T8" fmla="*/ 37 w 37"/>
                <a:gd name="T9" fmla="*/ 38 h 59"/>
                <a:gd name="T10" fmla="*/ 34 w 37"/>
                <a:gd name="T11" fmla="*/ 51 h 59"/>
                <a:gd name="T12" fmla="*/ 18 w 37"/>
                <a:gd name="T13" fmla="*/ 59 h 59"/>
                <a:gd name="T14" fmla="*/ 7 w 37"/>
                <a:gd name="T15" fmla="*/ 56 h 59"/>
                <a:gd name="T16" fmla="*/ 2 w 37"/>
                <a:gd name="T17" fmla="*/ 47 h 59"/>
                <a:gd name="T18" fmla="*/ 9 w 37"/>
                <a:gd name="T19" fmla="*/ 47 h 59"/>
                <a:gd name="T20" fmla="*/ 11 w 37"/>
                <a:gd name="T21" fmla="*/ 51 h 59"/>
                <a:gd name="T22" fmla="*/ 18 w 37"/>
                <a:gd name="T23" fmla="*/ 54 h 59"/>
                <a:gd name="T24" fmla="*/ 29 w 37"/>
                <a:gd name="T25" fmla="*/ 48 h 59"/>
                <a:gd name="T26" fmla="*/ 30 w 37"/>
                <a:gd name="T27" fmla="*/ 36 h 59"/>
                <a:gd name="T28" fmla="*/ 25 w 37"/>
                <a:gd name="T29" fmla="*/ 41 h 59"/>
                <a:gd name="T30" fmla="*/ 17 w 37"/>
                <a:gd name="T31" fmla="*/ 42 h 59"/>
                <a:gd name="T32" fmla="*/ 5 w 37"/>
                <a:gd name="T33" fmla="*/ 38 h 59"/>
                <a:gd name="T34" fmla="*/ 0 w 37"/>
                <a:gd name="T35" fmla="*/ 22 h 59"/>
                <a:gd name="T36" fmla="*/ 5 w 37"/>
                <a:gd name="T37" fmla="*/ 5 h 59"/>
                <a:gd name="T38" fmla="*/ 18 w 37"/>
                <a:gd name="T39" fmla="*/ 0 h 59"/>
                <a:gd name="T40" fmla="*/ 26 w 37"/>
                <a:gd name="T41" fmla="*/ 2 h 59"/>
                <a:gd name="T42" fmla="*/ 27 w 37"/>
                <a:gd name="T43" fmla="*/ 9 h 59"/>
                <a:gd name="T44" fmla="*/ 19 w 37"/>
                <a:gd name="T45" fmla="*/ 6 h 59"/>
                <a:gd name="T46" fmla="*/ 9 w 37"/>
                <a:gd name="T47" fmla="*/ 13 h 59"/>
                <a:gd name="T48" fmla="*/ 8 w 37"/>
                <a:gd name="T49" fmla="*/ 22 h 59"/>
                <a:gd name="T50" fmla="*/ 10 w 37"/>
                <a:gd name="T51" fmla="*/ 33 h 59"/>
                <a:gd name="T52" fmla="*/ 18 w 37"/>
                <a:gd name="T53" fmla="*/ 37 h 59"/>
                <a:gd name="T54" fmla="*/ 29 w 37"/>
                <a:gd name="T55" fmla="*/ 30 h 59"/>
                <a:gd name="T56" fmla="*/ 30 w 37"/>
                <a:gd name="T57" fmla="*/ 21 h 59"/>
                <a:gd name="T58" fmla="*/ 27 w 37"/>
                <a:gd name="T59" fmla="*/ 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" h="59">
                  <a:moveTo>
                    <a:pt x="26" y="2"/>
                  </a:moveTo>
                  <a:cubicBezTo>
                    <a:pt x="28" y="3"/>
                    <a:pt x="29" y="4"/>
                    <a:pt x="30" y="6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4"/>
                    <a:pt x="36" y="48"/>
                    <a:pt x="34" y="51"/>
                  </a:cubicBezTo>
                  <a:cubicBezTo>
                    <a:pt x="32" y="57"/>
                    <a:pt x="26" y="59"/>
                    <a:pt x="18" y="59"/>
                  </a:cubicBezTo>
                  <a:cubicBezTo>
                    <a:pt x="14" y="59"/>
                    <a:pt x="10" y="58"/>
                    <a:pt x="7" y="56"/>
                  </a:cubicBezTo>
                  <a:cubicBezTo>
                    <a:pt x="4" y="54"/>
                    <a:pt x="2" y="51"/>
                    <a:pt x="2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9"/>
                    <a:pt x="10" y="50"/>
                    <a:pt x="11" y="51"/>
                  </a:cubicBezTo>
                  <a:cubicBezTo>
                    <a:pt x="12" y="53"/>
                    <a:pt x="15" y="54"/>
                    <a:pt x="18" y="54"/>
                  </a:cubicBezTo>
                  <a:cubicBezTo>
                    <a:pt x="24" y="54"/>
                    <a:pt x="27" y="52"/>
                    <a:pt x="29" y="48"/>
                  </a:cubicBezTo>
                  <a:cubicBezTo>
                    <a:pt x="30" y="46"/>
                    <a:pt x="30" y="42"/>
                    <a:pt x="30" y="36"/>
                  </a:cubicBezTo>
                  <a:cubicBezTo>
                    <a:pt x="29" y="38"/>
                    <a:pt x="27" y="40"/>
                    <a:pt x="25" y="41"/>
                  </a:cubicBezTo>
                  <a:cubicBezTo>
                    <a:pt x="23" y="42"/>
                    <a:pt x="20" y="42"/>
                    <a:pt x="17" y="42"/>
                  </a:cubicBezTo>
                  <a:cubicBezTo>
                    <a:pt x="13" y="42"/>
                    <a:pt x="9" y="41"/>
                    <a:pt x="5" y="38"/>
                  </a:cubicBezTo>
                  <a:cubicBezTo>
                    <a:pt x="2" y="34"/>
                    <a:pt x="0" y="29"/>
                    <a:pt x="0" y="22"/>
                  </a:cubicBezTo>
                  <a:cubicBezTo>
                    <a:pt x="0" y="15"/>
                    <a:pt x="2" y="9"/>
                    <a:pt x="5" y="5"/>
                  </a:cubicBezTo>
                  <a:cubicBezTo>
                    <a:pt x="9" y="1"/>
                    <a:pt x="13" y="0"/>
                    <a:pt x="18" y="0"/>
                  </a:cubicBezTo>
                  <a:cubicBezTo>
                    <a:pt x="21" y="0"/>
                    <a:pt x="24" y="0"/>
                    <a:pt x="26" y="2"/>
                  </a:cubicBezTo>
                  <a:moveTo>
                    <a:pt x="27" y="9"/>
                  </a:moveTo>
                  <a:cubicBezTo>
                    <a:pt x="25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5"/>
                    <a:pt x="8" y="18"/>
                    <a:pt x="8" y="22"/>
                  </a:cubicBezTo>
                  <a:cubicBezTo>
                    <a:pt x="8" y="27"/>
                    <a:pt x="9" y="31"/>
                    <a:pt x="10" y="33"/>
                  </a:cubicBezTo>
                  <a:cubicBezTo>
                    <a:pt x="12" y="35"/>
                    <a:pt x="15" y="37"/>
                    <a:pt x="18" y="37"/>
                  </a:cubicBezTo>
                  <a:cubicBezTo>
                    <a:pt x="23" y="37"/>
                    <a:pt x="27" y="34"/>
                    <a:pt x="29" y="30"/>
                  </a:cubicBezTo>
                  <a:cubicBezTo>
                    <a:pt x="30" y="27"/>
                    <a:pt x="30" y="24"/>
                    <a:pt x="30" y="21"/>
                  </a:cubicBezTo>
                  <a:cubicBezTo>
                    <a:pt x="30" y="16"/>
                    <a:pt x="29" y="12"/>
                    <a:pt x="27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2" name="Freeform 24"/>
            <p:cNvSpPr>
              <a:spLocks/>
            </p:cNvSpPr>
            <p:nvPr/>
          </p:nvSpPr>
          <p:spPr bwMode="auto">
            <a:xfrm>
              <a:off x="15444791" y="2870201"/>
              <a:ext cx="120650" cy="188913"/>
            </a:xfrm>
            <a:custGeom>
              <a:avLst/>
              <a:gdLst>
                <a:gd name="T0" fmla="*/ 30 w 38"/>
                <a:gd name="T1" fmla="*/ 0 h 59"/>
                <a:gd name="T2" fmla="*/ 38 w 38"/>
                <a:gd name="T3" fmla="*/ 0 h 59"/>
                <a:gd name="T4" fmla="*/ 31 w 38"/>
                <a:gd name="T5" fmla="*/ 19 h 59"/>
                <a:gd name="T6" fmla="*/ 25 w 38"/>
                <a:gd name="T7" fmla="*/ 36 h 59"/>
                <a:gd name="T8" fmla="*/ 16 w 38"/>
                <a:gd name="T9" fmla="*/ 55 h 59"/>
                <a:gd name="T10" fmla="*/ 8 w 38"/>
                <a:gd name="T11" fmla="*/ 59 h 59"/>
                <a:gd name="T12" fmla="*/ 6 w 38"/>
                <a:gd name="T13" fmla="*/ 59 h 59"/>
                <a:gd name="T14" fmla="*/ 4 w 38"/>
                <a:gd name="T15" fmla="*/ 58 h 59"/>
                <a:gd name="T16" fmla="*/ 4 w 38"/>
                <a:gd name="T17" fmla="*/ 52 h 59"/>
                <a:gd name="T18" fmla="*/ 6 w 38"/>
                <a:gd name="T19" fmla="*/ 53 h 59"/>
                <a:gd name="T20" fmla="*/ 8 w 38"/>
                <a:gd name="T21" fmla="*/ 53 h 59"/>
                <a:gd name="T22" fmla="*/ 11 w 38"/>
                <a:gd name="T23" fmla="*/ 52 h 59"/>
                <a:gd name="T24" fmla="*/ 12 w 38"/>
                <a:gd name="T25" fmla="*/ 51 h 59"/>
                <a:gd name="T26" fmla="*/ 13 w 38"/>
                <a:gd name="T27" fmla="*/ 47 h 59"/>
                <a:gd name="T28" fmla="*/ 15 w 38"/>
                <a:gd name="T29" fmla="*/ 43 h 59"/>
                <a:gd name="T30" fmla="*/ 0 w 38"/>
                <a:gd name="T31" fmla="*/ 0 h 59"/>
                <a:gd name="T32" fmla="*/ 8 w 38"/>
                <a:gd name="T33" fmla="*/ 0 h 59"/>
                <a:gd name="T34" fmla="*/ 19 w 38"/>
                <a:gd name="T35" fmla="*/ 34 h 59"/>
                <a:gd name="T36" fmla="*/ 30 w 38"/>
                <a:gd name="T3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59">
                  <a:moveTo>
                    <a:pt x="30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7" y="3"/>
                    <a:pt x="35" y="9"/>
                    <a:pt x="31" y="19"/>
                  </a:cubicBezTo>
                  <a:cubicBezTo>
                    <a:pt x="29" y="26"/>
                    <a:pt x="27" y="31"/>
                    <a:pt x="25" y="36"/>
                  </a:cubicBezTo>
                  <a:cubicBezTo>
                    <a:pt x="21" y="47"/>
                    <a:pt x="18" y="53"/>
                    <a:pt x="16" y="55"/>
                  </a:cubicBezTo>
                  <a:cubicBezTo>
                    <a:pt x="15" y="58"/>
                    <a:pt x="12" y="59"/>
                    <a:pt x="8" y="59"/>
                  </a:cubicBezTo>
                  <a:cubicBezTo>
                    <a:pt x="7" y="59"/>
                    <a:pt x="6" y="59"/>
                    <a:pt x="6" y="59"/>
                  </a:cubicBezTo>
                  <a:cubicBezTo>
                    <a:pt x="5" y="59"/>
                    <a:pt x="4" y="59"/>
                    <a:pt x="4" y="58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5" y="52"/>
                    <a:pt x="6" y="53"/>
                    <a:pt x="6" y="53"/>
                  </a:cubicBezTo>
                  <a:cubicBezTo>
                    <a:pt x="7" y="53"/>
                    <a:pt x="7" y="53"/>
                    <a:pt x="8" y="53"/>
                  </a:cubicBezTo>
                  <a:cubicBezTo>
                    <a:pt x="9" y="53"/>
                    <a:pt x="10" y="52"/>
                    <a:pt x="11" y="52"/>
                  </a:cubicBezTo>
                  <a:cubicBezTo>
                    <a:pt x="11" y="52"/>
                    <a:pt x="12" y="51"/>
                    <a:pt x="12" y="51"/>
                  </a:cubicBezTo>
                  <a:cubicBezTo>
                    <a:pt x="12" y="50"/>
                    <a:pt x="13" y="49"/>
                    <a:pt x="13" y="47"/>
                  </a:cubicBezTo>
                  <a:cubicBezTo>
                    <a:pt x="14" y="45"/>
                    <a:pt x="15" y="44"/>
                    <a:pt x="15" y="4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34"/>
                    <a:pt x="19" y="34"/>
                    <a:pt x="19" y="34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3" name="Freeform 25"/>
            <p:cNvSpPr>
              <a:spLocks/>
            </p:cNvSpPr>
            <p:nvPr/>
          </p:nvSpPr>
          <p:spPr bwMode="auto">
            <a:xfrm>
              <a:off x="15655929" y="2816226"/>
              <a:ext cx="142875" cy="195263"/>
            </a:xfrm>
            <a:custGeom>
              <a:avLst/>
              <a:gdLst>
                <a:gd name="T0" fmla="*/ 8 w 45"/>
                <a:gd name="T1" fmla="*/ 40 h 61"/>
                <a:gd name="T2" fmla="*/ 10 w 45"/>
                <a:gd name="T3" fmla="*/ 48 h 61"/>
                <a:gd name="T4" fmla="*/ 23 w 45"/>
                <a:gd name="T5" fmla="*/ 54 h 61"/>
                <a:gd name="T6" fmla="*/ 30 w 45"/>
                <a:gd name="T7" fmla="*/ 53 h 61"/>
                <a:gd name="T8" fmla="*/ 37 w 45"/>
                <a:gd name="T9" fmla="*/ 44 h 61"/>
                <a:gd name="T10" fmla="*/ 34 w 45"/>
                <a:gd name="T11" fmla="*/ 37 h 61"/>
                <a:gd name="T12" fmla="*/ 25 w 45"/>
                <a:gd name="T13" fmla="*/ 34 h 61"/>
                <a:gd name="T14" fmla="*/ 18 w 45"/>
                <a:gd name="T15" fmla="*/ 32 h 61"/>
                <a:gd name="T16" fmla="*/ 7 w 45"/>
                <a:gd name="T17" fmla="*/ 29 h 61"/>
                <a:gd name="T18" fmla="*/ 2 w 45"/>
                <a:gd name="T19" fmla="*/ 18 h 61"/>
                <a:gd name="T20" fmla="*/ 7 w 45"/>
                <a:gd name="T21" fmla="*/ 5 h 61"/>
                <a:gd name="T22" fmla="*/ 22 w 45"/>
                <a:gd name="T23" fmla="*/ 0 h 61"/>
                <a:gd name="T24" fmla="*/ 37 w 45"/>
                <a:gd name="T25" fmla="*/ 5 h 61"/>
                <a:gd name="T26" fmla="*/ 43 w 45"/>
                <a:gd name="T27" fmla="*/ 19 h 61"/>
                <a:gd name="T28" fmla="*/ 36 w 45"/>
                <a:gd name="T29" fmla="*/ 19 h 61"/>
                <a:gd name="T30" fmla="*/ 33 w 45"/>
                <a:gd name="T31" fmla="*/ 12 h 61"/>
                <a:gd name="T32" fmla="*/ 22 w 45"/>
                <a:gd name="T33" fmla="*/ 7 h 61"/>
                <a:gd name="T34" fmla="*/ 12 w 45"/>
                <a:gd name="T35" fmla="*/ 10 h 61"/>
                <a:gd name="T36" fmla="*/ 10 w 45"/>
                <a:gd name="T37" fmla="*/ 17 h 61"/>
                <a:gd name="T38" fmla="*/ 13 w 45"/>
                <a:gd name="T39" fmla="*/ 23 h 61"/>
                <a:gd name="T40" fmla="*/ 23 w 45"/>
                <a:gd name="T41" fmla="*/ 26 h 61"/>
                <a:gd name="T42" fmla="*/ 31 w 45"/>
                <a:gd name="T43" fmla="*/ 28 h 61"/>
                <a:gd name="T44" fmla="*/ 39 w 45"/>
                <a:gd name="T45" fmla="*/ 31 h 61"/>
                <a:gd name="T46" fmla="*/ 45 w 45"/>
                <a:gd name="T47" fmla="*/ 43 h 61"/>
                <a:gd name="T48" fmla="*/ 38 w 45"/>
                <a:gd name="T49" fmla="*/ 56 h 61"/>
                <a:gd name="T50" fmla="*/ 22 w 45"/>
                <a:gd name="T51" fmla="*/ 61 h 61"/>
                <a:gd name="T52" fmla="*/ 6 w 45"/>
                <a:gd name="T53" fmla="*/ 55 h 61"/>
                <a:gd name="T54" fmla="*/ 0 w 45"/>
                <a:gd name="T55" fmla="*/ 40 h 61"/>
                <a:gd name="T56" fmla="*/ 8 w 45"/>
                <a:gd name="T57" fmla="*/ 4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5" h="61">
                  <a:moveTo>
                    <a:pt x="8" y="40"/>
                  </a:moveTo>
                  <a:cubicBezTo>
                    <a:pt x="8" y="44"/>
                    <a:pt x="8" y="46"/>
                    <a:pt x="10" y="48"/>
                  </a:cubicBezTo>
                  <a:cubicBezTo>
                    <a:pt x="12" y="52"/>
                    <a:pt x="17" y="54"/>
                    <a:pt x="23" y="54"/>
                  </a:cubicBezTo>
                  <a:cubicBezTo>
                    <a:pt x="26" y="54"/>
                    <a:pt x="28" y="54"/>
                    <a:pt x="30" y="53"/>
                  </a:cubicBezTo>
                  <a:cubicBezTo>
                    <a:pt x="35" y="51"/>
                    <a:pt x="37" y="48"/>
                    <a:pt x="37" y="44"/>
                  </a:cubicBezTo>
                  <a:cubicBezTo>
                    <a:pt x="37" y="41"/>
                    <a:pt x="36" y="39"/>
                    <a:pt x="34" y="37"/>
                  </a:cubicBezTo>
                  <a:cubicBezTo>
                    <a:pt x="32" y="36"/>
                    <a:pt x="29" y="35"/>
                    <a:pt x="25" y="34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3" y="31"/>
                    <a:pt x="9" y="30"/>
                    <a:pt x="7" y="29"/>
                  </a:cubicBezTo>
                  <a:cubicBezTo>
                    <a:pt x="4" y="26"/>
                    <a:pt x="2" y="23"/>
                    <a:pt x="2" y="18"/>
                  </a:cubicBezTo>
                  <a:cubicBezTo>
                    <a:pt x="2" y="13"/>
                    <a:pt x="4" y="9"/>
                    <a:pt x="7" y="5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7" y="5"/>
                  </a:cubicBezTo>
                  <a:cubicBezTo>
                    <a:pt x="41" y="8"/>
                    <a:pt x="43" y="12"/>
                    <a:pt x="43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5"/>
                    <a:pt x="35" y="13"/>
                    <a:pt x="33" y="12"/>
                  </a:cubicBezTo>
                  <a:cubicBezTo>
                    <a:pt x="31" y="9"/>
                    <a:pt x="27" y="7"/>
                    <a:pt x="22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10" y="14"/>
                    <a:pt x="10" y="17"/>
                  </a:cubicBezTo>
                  <a:cubicBezTo>
                    <a:pt x="10" y="19"/>
                    <a:pt x="11" y="21"/>
                    <a:pt x="13" y="23"/>
                  </a:cubicBezTo>
                  <a:cubicBezTo>
                    <a:pt x="14" y="24"/>
                    <a:pt x="18" y="25"/>
                    <a:pt x="23" y="26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4" y="29"/>
                    <a:pt x="37" y="30"/>
                    <a:pt x="39" y="31"/>
                  </a:cubicBezTo>
                  <a:cubicBezTo>
                    <a:pt x="43" y="34"/>
                    <a:pt x="45" y="38"/>
                    <a:pt x="45" y="43"/>
                  </a:cubicBezTo>
                  <a:cubicBezTo>
                    <a:pt x="45" y="49"/>
                    <a:pt x="42" y="54"/>
                    <a:pt x="38" y="56"/>
                  </a:cubicBezTo>
                  <a:cubicBezTo>
                    <a:pt x="33" y="59"/>
                    <a:pt x="28" y="61"/>
                    <a:pt x="22" y="61"/>
                  </a:cubicBezTo>
                  <a:cubicBezTo>
                    <a:pt x="15" y="61"/>
                    <a:pt x="10" y="59"/>
                    <a:pt x="6" y="55"/>
                  </a:cubicBezTo>
                  <a:cubicBezTo>
                    <a:pt x="2" y="51"/>
                    <a:pt x="0" y="47"/>
                    <a:pt x="0" y="40"/>
                  </a:cubicBezTo>
                  <a:lnTo>
                    <a:pt x="8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4" name="Freeform 26"/>
            <p:cNvSpPr>
              <a:spLocks noEditPoints="1"/>
            </p:cNvSpPr>
            <p:nvPr/>
          </p:nvSpPr>
          <p:spPr bwMode="auto">
            <a:xfrm>
              <a:off x="15824204" y="2867026"/>
              <a:ext cx="120650" cy="141288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8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20 w 38"/>
                <a:gd name="T35" fmla="*/ 0 h 44"/>
                <a:gd name="T36" fmla="*/ 28 w 38"/>
                <a:gd name="T37" fmla="*/ 2 h 44"/>
                <a:gd name="T38" fmla="*/ 31 w 38"/>
                <a:gd name="T39" fmla="*/ 19 h 44"/>
                <a:gd name="T40" fmla="*/ 29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1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8" y="17"/>
                    <a:pt x="38" y="20"/>
                    <a:pt x="3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9"/>
                    <a:pt x="9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6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1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1" y="19"/>
                  </a:moveTo>
                  <a:cubicBezTo>
                    <a:pt x="30" y="16"/>
                    <a:pt x="30" y="13"/>
                    <a:pt x="29" y="11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1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5" name="Freeform 27"/>
            <p:cNvSpPr>
              <a:spLocks/>
            </p:cNvSpPr>
            <p:nvPr/>
          </p:nvSpPr>
          <p:spPr bwMode="auto">
            <a:xfrm>
              <a:off x="15976604" y="2867026"/>
              <a:ext cx="63500" cy="138113"/>
            </a:xfrm>
            <a:custGeom>
              <a:avLst/>
              <a:gdLst>
                <a:gd name="T0" fmla="*/ 0 w 20"/>
                <a:gd name="T1" fmla="*/ 1 h 43"/>
                <a:gd name="T2" fmla="*/ 6 w 20"/>
                <a:gd name="T3" fmla="*/ 1 h 43"/>
                <a:gd name="T4" fmla="*/ 6 w 20"/>
                <a:gd name="T5" fmla="*/ 8 h 43"/>
                <a:gd name="T6" fmla="*/ 10 w 20"/>
                <a:gd name="T7" fmla="*/ 3 h 43"/>
                <a:gd name="T8" fmla="*/ 18 w 20"/>
                <a:gd name="T9" fmla="*/ 0 h 43"/>
                <a:gd name="T10" fmla="*/ 18 w 20"/>
                <a:gd name="T11" fmla="*/ 0 h 43"/>
                <a:gd name="T12" fmla="*/ 20 w 20"/>
                <a:gd name="T13" fmla="*/ 1 h 43"/>
                <a:gd name="T14" fmla="*/ 20 w 20"/>
                <a:gd name="T15" fmla="*/ 8 h 43"/>
                <a:gd name="T16" fmla="*/ 19 w 20"/>
                <a:gd name="T17" fmla="*/ 8 h 43"/>
                <a:gd name="T18" fmla="*/ 18 w 20"/>
                <a:gd name="T19" fmla="*/ 8 h 43"/>
                <a:gd name="T20" fmla="*/ 9 w 20"/>
                <a:gd name="T21" fmla="*/ 11 h 43"/>
                <a:gd name="T22" fmla="*/ 7 w 20"/>
                <a:gd name="T23" fmla="*/ 19 h 43"/>
                <a:gd name="T24" fmla="*/ 7 w 20"/>
                <a:gd name="T25" fmla="*/ 43 h 43"/>
                <a:gd name="T26" fmla="*/ 0 w 20"/>
                <a:gd name="T27" fmla="*/ 43 h 43"/>
                <a:gd name="T28" fmla="*/ 0 w 20"/>
                <a:gd name="T29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7"/>
                    <a:pt x="8" y="5"/>
                    <a:pt x="10" y="3"/>
                  </a:cubicBezTo>
                  <a:cubicBezTo>
                    <a:pt x="12" y="1"/>
                    <a:pt x="15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20" y="1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4" y="8"/>
                    <a:pt x="11" y="9"/>
                    <a:pt x="9" y="11"/>
                  </a:cubicBezTo>
                  <a:cubicBezTo>
                    <a:pt x="8" y="13"/>
                    <a:pt x="7" y="16"/>
                    <a:pt x="7" y="19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6" name="Freeform 28"/>
            <p:cNvSpPr>
              <a:spLocks/>
            </p:cNvSpPr>
            <p:nvPr/>
          </p:nvSpPr>
          <p:spPr bwMode="auto">
            <a:xfrm>
              <a:off x="16046454" y="2870201"/>
              <a:ext cx="120650" cy="134938"/>
            </a:xfrm>
            <a:custGeom>
              <a:avLst/>
              <a:gdLst>
                <a:gd name="T0" fmla="*/ 16 w 76"/>
                <a:gd name="T1" fmla="*/ 0 h 85"/>
                <a:gd name="T2" fmla="*/ 38 w 76"/>
                <a:gd name="T3" fmla="*/ 69 h 85"/>
                <a:gd name="T4" fmla="*/ 62 w 76"/>
                <a:gd name="T5" fmla="*/ 0 h 85"/>
                <a:gd name="T6" fmla="*/ 76 w 76"/>
                <a:gd name="T7" fmla="*/ 0 h 85"/>
                <a:gd name="T8" fmla="*/ 46 w 76"/>
                <a:gd name="T9" fmla="*/ 85 h 85"/>
                <a:gd name="T10" fmla="*/ 30 w 76"/>
                <a:gd name="T11" fmla="*/ 85 h 85"/>
                <a:gd name="T12" fmla="*/ 0 w 76"/>
                <a:gd name="T13" fmla="*/ 0 h 85"/>
                <a:gd name="T14" fmla="*/ 16 w 76"/>
                <a:gd name="T1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85">
                  <a:moveTo>
                    <a:pt x="16" y="0"/>
                  </a:moveTo>
                  <a:lnTo>
                    <a:pt x="38" y="69"/>
                  </a:lnTo>
                  <a:lnTo>
                    <a:pt x="62" y="0"/>
                  </a:lnTo>
                  <a:lnTo>
                    <a:pt x="76" y="0"/>
                  </a:lnTo>
                  <a:lnTo>
                    <a:pt x="46" y="85"/>
                  </a:lnTo>
                  <a:lnTo>
                    <a:pt x="30" y="85"/>
                  </a:lnTo>
                  <a:lnTo>
                    <a:pt x="0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7" name="Freeform 29"/>
            <p:cNvSpPr>
              <a:spLocks noEditPoints="1"/>
            </p:cNvSpPr>
            <p:nvPr/>
          </p:nvSpPr>
          <p:spPr bwMode="auto">
            <a:xfrm>
              <a:off x="16189329" y="2822576"/>
              <a:ext cx="22225" cy="182563"/>
            </a:xfrm>
            <a:custGeom>
              <a:avLst/>
              <a:gdLst>
                <a:gd name="T0" fmla="*/ 0 w 14"/>
                <a:gd name="T1" fmla="*/ 0 h 115"/>
                <a:gd name="T2" fmla="*/ 14 w 14"/>
                <a:gd name="T3" fmla="*/ 0 h 115"/>
                <a:gd name="T4" fmla="*/ 14 w 14"/>
                <a:gd name="T5" fmla="*/ 16 h 115"/>
                <a:gd name="T6" fmla="*/ 0 w 14"/>
                <a:gd name="T7" fmla="*/ 16 h 115"/>
                <a:gd name="T8" fmla="*/ 0 w 14"/>
                <a:gd name="T9" fmla="*/ 0 h 115"/>
                <a:gd name="T10" fmla="*/ 0 w 14"/>
                <a:gd name="T11" fmla="*/ 30 h 115"/>
                <a:gd name="T12" fmla="*/ 14 w 14"/>
                <a:gd name="T13" fmla="*/ 30 h 115"/>
                <a:gd name="T14" fmla="*/ 14 w 14"/>
                <a:gd name="T15" fmla="*/ 115 h 115"/>
                <a:gd name="T16" fmla="*/ 0 w 14"/>
                <a:gd name="T17" fmla="*/ 115 h 115"/>
                <a:gd name="T18" fmla="*/ 0 w 14"/>
                <a:gd name="T19" fmla="*/ 3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15">
                  <a:moveTo>
                    <a:pt x="0" y="0"/>
                  </a:moveTo>
                  <a:lnTo>
                    <a:pt x="14" y="0"/>
                  </a:lnTo>
                  <a:lnTo>
                    <a:pt x="14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0" y="30"/>
                  </a:moveTo>
                  <a:lnTo>
                    <a:pt x="14" y="30"/>
                  </a:lnTo>
                  <a:lnTo>
                    <a:pt x="14" y="115"/>
                  </a:lnTo>
                  <a:lnTo>
                    <a:pt x="0" y="115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8" name="Freeform 30"/>
            <p:cNvSpPr>
              <a:spLocks/>
            </p:cNvSpPr>
            <p:nvPr/>
          </p:nvSpPr>
          <p:spPr bwMode="auto">
            <a:xfrm>
              <a:off x="16240129" y="2867026"/>
              <a:ext cx="112713" cy="141288"/>
            </a:xfrm>
            <a:custGeom>
              <a:avLst/>
              <a:gdLst>
                <a:gd name="T0" fmla="*/ 30 w 35"/>
                <a:gd name="T1" fmla="*/ 3 h 44"/>
                <a:gd name="T2" fmla="*/ 35 w 35"/>
                <a:gd name="T3" fmla="*/ 15 h 44"/>
                <a:gd name="T4" fmla="*/ 29 w 35"/>
                <a:gd name="T5" fmla="*/ 15 h 44"/>
                <a:gd name="T6" fmla="*/ 26 w 35"/>
                <a:gd name="T7" fmla="*/ 9 h 44"/>
                <a:gd name="T8" fmla="*/ 19 w 35"/>
                <a:gd name="T9" fmla="*/ 6 h 44"/>
                <a:gd name="T10" fmla="*/ 9 w 35"/>
                <a:gd name="T11" fmla="*/ 13 h 44"/>
                <a:gd name="T12" fmla="*/ 7 w 35"/>
                <a:gd name="T13" fmla="*/ 23 h 44"/>
                <a:gd name="T14" fmla="*/ 10 w 35"/>
                <a:gd name="T15" fmla="*/ 34 h 44"/>
                <a:gd name="T16" fmla="*/ 18 w 35"/>
                <a:gd name="T17" fmla="*/ 38 h 44"/>
                <a:gd name="T18" fmla="*/ 25 w 35"/>
                <a:gd name="T19" fmla="*/ 35 h 44"/>
                <a:gd name="T20" fmla="*/ 29 w 35"/>
                <a:gd name="T21" fmla="*/ 28 h 44"/>
                <a:gd name="T22" fmla="*/ 35 w 35"/>
                <a:gd name="T23" fmla="*/ 28 h 44"/>
                <a:gd name="T24" fmla="*/ 30 w 35"/>
                <a:gd name="T25" fmla="*/ 40 h 44"/>
                <a:gd name="T26" fmla="*/ 18 w 35"/>
                <a:gd name="T27" fmla="*/ 44 h 44"/>
                <a:gd name="T28" fmla="*/ 5 w 35"/>
                <a:gd name="T29" fmla="*/ 38 h 44"/>
                <a:gd name="T30" fmla="*/ 0 w 35"/>
                <a:gd name="T31" fmla="*/ 23 h 44"/>
                <a:gd name="T32" fmla="*/ 5 w 35"/>
                <a:gd name="T33" fmla="*/ 6 h 44"/>
                <a:gd name="T34" fmla="*/ 19 w 35"/>
                <a:gd name="T35" fmla="*/ 0 h 44"/>
                <a:gd name="T36" fmla="*/ 30 w 35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44">
                  <a:moveTo>
                    <a:pt x="30" y="3"/>
                  </a:moveTo>
                  <a:cubicBezTo>
                    <a:pt x="33" y="6"/>
                    <a:pt x="35" y="10"/>
                    <a:pt x="35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3"/>
                    <a:pt x="27" y="11"/>
                    <a:pt x="26" y="9"/>
                  </a:cubicBezTo>
                  <a:cubicBezTo>
                    <a:pt x="24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6"/>
                    <a:pt x="7" y="19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4" y="38"/>
                    <a:pt x="18" y="38"/>
                  </a:cubicBezTo>
                  <a:cubicBezTo>
                    <a:pt x="21" y="38"/>
                    <a:pt x="23" y="37"/>
                    <a:pt x="25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2" y="44"/>
                    <a:pt x="8" y="42"/>
                    <a:pt x="5" y="38"/>
                  </a:cubicBezTo>
                  <a:cubicBezTo>
                    <a:pt x="1" y="34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3" y="0"/>
                    <a:pt x="27" y="1"/>
                    <a:pt x="30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9" name="Freeform 31"/>
            <p:cNvSpPr>
              <a:spLocks noEditPoints="1"/>
            </p:cNvSpPr>
            <p:nvPr/>
          </p:nvSpPr>
          <p:spPr bwMode="auto">
            <a:xfrm>
              <a:off x="16371892" y="2867026"/>
              <a:ext cx="120650" cy="141288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7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19 w 38"/>
                <a:gd name="T35" fmla="*/ 0 h 44"/>
                <a:gd name="T36" fmla="*/ 28 w 38"/>
                <a:gd name="T37" fmla="*/ 2 h 44"/>
                <a:gd name="T38" fmla="*/ 30 w 38"/>
                <a:gd name="T39" fmla="*/ 19 h 44"/>
                <a:gd name="T40" fmla="*/ 28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0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7" y="17"/>
                    <a:pt x="38" y="20"/>
                    <a:pt x="38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5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7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90" name="Freeform 32"/>
            <p:cNvSpPr>
              <a:spLocks/>
            </p:cNvSpPr>
            <p:nvPr/>
          </p:nvSpPr>
          <p:spPr bwMode="auto">
            <a:xfrm>
              <a:off x="16514767" y="2867026"/>
              <a:ext cx="107950" cy="141288"/>
            </a:xfrm>
            <a:custGeom>
              <a:avLst/>
              <a:gdLst>
                <a:gd name="T0" fmla="*/ 6 w 34"/>
                <a:gd name="T1" fmla="*/ 30 h 44"/>
                <a:gd name="T2" fmla="*/ 8 w 34"/>
                <a:gd name="T3" fmla="*/ 35 h 44"/>
                <a:gd name="T4" fmla="*/ 18 w 34"/>
                <a:gd name="T5" fmla="*/ 39 h 44"/>
                <a:gd name="T6" fmla="*/ 24 w 34"/>
                <a:gd name="T7" fmla="*/ 37 h 44"/>
                <a:gd name="T8" fmla="*/ 28 w 34"/>
                <a:gd name="T9" fmla="*/ 32 h 44"/>
                <a:gd name="T10" fmla="*/ 25 w 34"/>
                <a:gd name="T11" fmla="*/ 28 h 44"/>
                <a:gd name="T12" fmla="*/ 19 w 34"/>
                <a:gd name="T13" fmla="*/ 26 h 44"/>
                <a:gd name="T14" fmla="*/ 13 w 34"/>
                <a:gd name="T15" fmla="*/ 24 h 44"/>
                <a:gd name="T16" fmla="*/ 5 w 34"/>
                <a:gd name="T17" fmla="*/ 21 h 44"/>
                <a:gd name="T18" fmla="*/ 1 w 34"/>
                <a:gd name="T19" fmla="*/ 13 h 44"/>
                <a:gd name="T20" fmla="*/ 5 w 34"/>
                <a:gd name="T21" fmla="*/ 4 h 44"/>
                <a:gd name="T22" fmla="*/ 17 w 34"/>
                <a:gd name="T23" fmla="*/ 0 h 44"/>
                <a:gd name="T24" fmla="*/ 30 w 34"/>
                <a:gd name="T25" fmla="*/ 6 h 44"/>
                <a:gd name="T26" fmla="*/ 33 w 34"/>
                <a:gd name="T27" fmla="*/ 13 h 44"/>
                <a:gd name="T28" fmla="*/ 26 w 34"/>
                <a:gd name="T29" fmla="*/ 13 h 44"/>
                <a:gd name="T30" fmla="*/ 25 w 34"/>
                <a:gd name="T31" fmla="*/ 9 h 44"/>
                <a:gd name="T32" fmla="*/ 16 w 34"/>
                <a:gd name="T33" fmla="*/ 6 h 44"/>
                <a:gd name="T34" fmla="*/ 10 w 34"/>
                <a:gd name="T35" fmla="*/ 8 h 44"/>
                <a:gd name="T36" fmla="*/ 8 w 34"/>
                <a:gd name="T37" fmla="*/ 12 h 44"/>
                <a:gd name="T38" fmla="*/ 11 w 34"/>
                <a:gd name="T39" fmla="*/ 16 h 44"/>
                <a:gd name="T40" fmla="*/ 15 w 34"/>
                <a:gd name="T41" fmla="*/ 18 h 44"/>
                <a:gd name="T42" fmla="*/ 20 w 34"/>
                <a:gd name="T43" fmla="*/ 19 h 44"/>
                <a:gd name="T44" fmla="*/ 30 w 34"/>
                <a:gd name="T45" fmla="*/ 22 h 44"/>
                <a:gd name="T46" fmla="*/ 34 w 34"/>
                <a:gd name="T47" fmla="*/ 31 h 44"/>
                <a:gd name="T48" fmla="*/ 30 w 34"/>
                <a:gd name="T49" fmla="*/ 40 h 44"/>
                <a:gd name="T50" fmla="*/ 17 w 34"/>
                <a:gd name="T51" fmla="*/ 44 h 44"/>
                <a:gd name="T52" fmla="*/ 4 w 34"/>
                <a:gd name="T53" fmla="*/ 40 h 44"/>
                <a:gd name="T54" fmla="*/ 0 w 34"/>
                <a:gd name="T55" fmla="*/ 30 h 44"/>
                <a:gd name="T56" fmla="*/ 6 w 34"/>
                <a:gd name="T57" fmla="*/ 3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" h="44">
                  <a:moveTo>
                    <a:pt x="6" y="30"/>
                  </a:moveTo>
                  <a:cubicBezTo>
                    <a:pt x="7" y="32"/>
                    <a:pt x="7" y="34"/>
                    <a:pt x="8" y="35"/>
                  </a:cubicBezTo>
                  <a:cubicBezTo>
                    <a:pt x="10" y="37"/>
                    <a:pt x="13" y="39"/>
                    <a:pt x="18" y="39"/>
                  </a:cubicBezTo>
                  <a:cubicBezTo>
                    <a:pt x="20" y="39"/>
                    <a:pt x="22" y="38"/>
                    <a:pt x="24" y="37"/>
                  </a:cubicBezTo>
                  <a:cubicBezTo>
                    <a:pt x="27" y="36"/>
                    <a:pt x="28" y="34"/>
                    <a:pt x="28" y="32"/>
                  </a:cubicBezTo>
                  <a:cubicBezTo>
                    <a:pt x="28" y="30"/>
                    <a:pt x="27" y="28"/>
                    <a:pt x="25" y="28"/>
                  </a:cubicBezTo>
                  <a:cubicBezTo>
                    <a:pt x="24" y="27"/>
                    <a:pt x="22" y="26"/>
                    <a:pt x="19" y="26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" y="23"/>
                    <a:pt x="7" y="22"/>
                    <a:pt x="5" y="21"/>
                  </a:cubicBezTo>
                  <a:cubicBezTo>
                    <a:pt x="2" y="19"/>
                    <a:pt x="1" y="17"/>
                    <a:pt x="1" y="13"/>
                  </a:cubicBezTo>
                  <a:cubicBezTo>
                    <a:pt x="1" y="9"/>
                    <a:pt x="2" y="6"/>
                    <a:pt x="5" y="4"/>
                  </a:cubicBezTo>
                  <a:cubicBezTo>
                    <a:pt x="8" y="1"/>
                    <a:pt x="12" y="0"/>
                    <a:pt x="17" y="0"/>
                  </a:cubicBezTo>
                  <a:cubicBezTo>
                    <a:pt x="23" y="0"/>
                    <a:pt x="28" y="2"/>
                    <a:pt x="30" y="6"/>
                  </a:cubicBezTo>
                  <a:cubicBezTo>
                    <a:pt x="32" y="8"/>
                    <a:pt x="33" y="11"/>
                    <a:pt x="33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0"/>
                    <a:pt x="25" y="9"/>
                  </a:cubicBezTo>
                  <a:cubicBezTo>
                    <a:pt x="23" y="7"/>
                    <a:pt x="20" y="6"/>
                    <a:pt x="16" y="6"/>
                  </a:cubicBezTo>
                  <a:cubicBezTo>
                    <a:pt x="13" y="6"/>
                    <a:pt x="11" y="7"/>
                    <a:pt x="10" y="8"/>
                  </a:cubicBezTo>
                  <a:cubicBezTo>
                    <a:pt x="9" y="9"/>
                    <a:pt x="8" y="10"/>
                    <a:pt x="8" y="12"/>
                  </a:cubicBezTo>
                  <a:cubicBezTo>
                    <a:pt x="8" y="13"/>
                    <a:pt x="9" y="15"/>
                    <a:pt x="11" y="16"/>
                  </a:cubicBezTo>
                  <a:cubicBezTo>
                    <a:pt x="12" y="17"/>
                    <a:pt x="13" y="17"/>
                    <a:pt x="15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5" y="20"/>
                    <a:pt x="29" y="21"/>
                    <a:pt x="30" y="22"/>
                  </a:cubicBezTo>
                  <a:cubicBezTo>
                    <a:pt x="33" y="24"/>
                    <a:pt x="34" y="27"/>
                    <a:pt x="34" y="31"/>
                  </a:cubicBezTo>
                  <a:cubicBezTo>
                    <a:pt x="34" y="35"/>
                    <a:pt x="33" y="38"/>
                    <a:pt x="30" y="40"/>
                  </a:cubicBezTo>
                  <a:cubicBezTo>
                    <a:pt x="27" y="43"/>
                    <a:pt x="23" y="44"/>
                    <a:pt x="17" y="44"/>
                  </a:cubicBezTo>
                  <a:cubicBezTo>
                    <a:pt x="11" y="44"/>
                    <a:pt x="6" y="43"/>
                    <a:pt x="4" y="40"/>
                  </a:cubicBezTo>
                  <a:cubicBezTo>
                    <a:pt x="1" y="37"/>
                    <a:pt x="0" y="34"/>
                    <a:pt x="0" y="30"/>
                  </a:cubicBezTo>
                  <a:lnTo>
                    <a:pt x="6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</p:grpSp>
      <p:sp>
        <p:nvSpPr>
          <p:cNvPr id="102" name="Rectangle 104"/>
          <p:cNvSpPr>
            <a:spLocks noChangeArrowheads="1"/>
          </p:cNvSpPr>
          <p:nvPr/>
        </p:nvSpPr>
        <p:spPr bwMode="gray">
          <a:xfrm flipH="1">
            <a:off x="-3101348" y="3937800"/>
            <a:ext cx="3018793" cy="72664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NAME OR SUBTITLE HERE</a:t>
            </a:r>
          </a:p>
        </p:txBody>
      </p:sp>
      <p:sp>
        <p:nvSpPr>
          <p:cNvPr id="103" name="Rectangle 104"/>
          <p:cNvSpPr>
            <a:spLocks noChangeArrowheads="1"/>
          </p:cNvSpPr>
          <p:nvPr/>
        </p:nvSpPr>
        <p:spPr bwMode="gray">
          <a:xfrm flipH="1">
            <a:off x="-3101352" y="1892635"/>
            <a:ext cx="3018791" cy="126047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YOUR QUOTE IN MAXIMUM OF 3 LINES OF TEXT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-3101342" y="1892636"/>
            <a:ext cx="3018791" cy="1260476"/>
            <a:chOff x="-460208" y="506896"/>
            <a:chExt cx="377657" cy="1260476"/>
          </a:xfrm>
        </p:grpSpPr>
        <p:cxnSp>
          <p:nvCxnSpPr>
            <p:cNvPr id="105" name="Straight Connector 104"/>
            <p:cNvCxnSpPr/>
            <p:nvPr/>
          </p:nvCxnSpPr>
          <p:spPr bwMode="gray">
            <a:xfrm flipH="1">
              <a:off x="-460208" y="176737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06" name="Straight Connector 105"/>
            <p:cNvCxnSpPr/>
            <p:nvPr/>
          </p:nvCxnSpPr>
          <p:spPr bwMode="gray">
            <a:xfrm flipH="1">
              <a:off x="-460208" y="50689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107" name="Group 106"/>
          <p:cNvGrpSpPr/>
          <p:nvPr/>
        </p:nvGrpSpPr>
        <p:grpSpPr>
          <a:xfrm>
            <a:off x="-3101342" y="3937800"/>
            <a:ext cx="3018791" cy="726649"/>
            <a:chOff x="-460208" y="479536"/>
            <a:chExt cx="377657" cy="726649"/>
          </a:xfrm>
        </p:grpSpPr>
        <p:cxnSp>
          <p:nvCxnSpPr>
            <p:cNvPr id="108" name="Straight Connector 107"/>
            <p:cNvCxnSpPr/>
            <p:nvPr/>
          </p:nvCxnSpPr>
          <p:spPr bwMode="gray">
            <a:xfrm flipH="1">
              <a:off x="-460208" y="12061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09" name="Straight Connector 108"/>
            <p:cNvCxnSpPr/>
            <p:nvPr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110" name="Group 109"/>
          <p:cNvGrpSpPr/>
          <p:nvPr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111" name="Rectangle 104"/>
            <p:cNvSpPr>
              <a:spLocks noChangeArrowheads="1"/>
            </p:cNvSpPr>
            <p:nvPr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>
                <a:solidFill>
                  <a:schemeClr val="tx1"/>
                </a:solidFill>
              </a:endParaRPr>
            </a:p>
          </p:txBody>
        </p:sp>
        <p:sp>
          <p:nvSpPr>
            <p:cNvPr id="112" name="Rectangle 105"/>
            <p:cNvSpPr>
              <a:spLocks noChangeArrowheads="1"/>
            </p:cNvSpPr>
            <p:nvPr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3" name="Rectangle 106"/>
            <p:cNvSpPr>
              <a:spLocks noChangeArrowheads="1"/>
            </p:cNvSpPr>
            <p:nvPr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114" name="Rectangle 107"/>
            <p:cNvSpPr>
              <a:spLocks noChangeArrowheads="1"/>
            </p:cNvSpPr>
            <p:nvPr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5" name="Rectangle 108"/>
            <p:cNvSpPr>
              <a:spLocks noChangeArrowheads="1"/>
            </p:cNvSpPr>
            <p:nvPr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116" name="Rectangle 113"/>
            <p:cNvSpPr>
              <a:spLocks noChangeArrowheads="1"/>
            </p:cNvSpPr>
            <p:nvPr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117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8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119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0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121" name="Rectangle 113"/>
            <p:cNvSpPr>
              <a:spLocks noChangeArrowheads="1"/>
            </p:cNvSpPr>
            <p:nvPr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122" name="Rectangle 105"/>
            <p:cNvSpPr>
              <a:spLocks noChangeArrowheads="1"/>
            </p:cNvSpPr>
            <p:nvPr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3" name="Rectangle 106"/>
            <p:cNvSpPr>
              <a:spLocks noChangeArrowheads="1"/>
            </p:cNvSpPr>
            <p:nvPr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124" name="Rectangle 107"/>
            <p:cNvSpPr>
              <a:spLocks noChangeArrowheads="1"/>
            </p:cNvSpPr>
            <p:nvPr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5" name="Rectangle 108"/>
            <p:cNvSpPr>
              <a:spLocks noChangeArrowheads="1"/>
            </p:cNvSpPr>
            <p:nvPr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126" name="Rectangle 109"/>
            <p:cNvSpPr>
              <a:spLocks noChangeArrowheads="1"/>
            </p:cNvSpPr>
            <p:nvPr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7" name="Rectangle 110"/>
            <p:cNvSpPr>
              <a:spLocks noChangeArrowheads="1"/>
            </p:cNvSpPr>
            <p:nvPr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128" name="Rectangle 111"/>
            <p:cNvSpPr>
              <a:spLocks noChangeArrowheads="1"/>
            </p:cNvSpPr>
            <p:nvPr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9" name="Rectangle 112"/>
            <p:cNvSpPr>
              <a:spLocks noChangeArrowheads="1"/>
            </p:cNvSpPr>
            <p:nvPr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130" name="Rectangle 113"/>
            <p:cNvSpPr>
              <a:spLocks noChangeArrowheads="1"/>
            </p:cNvSpPr>
            <p:nvPr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131" name="Rectangle 130"/>
            <p:cNvSpPr>
              <a:spLocks noChangeArrowheads="1"/>
            </p:cNvSpPr>
            <p:nvPr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2" name="Rectangle 131"/>
            <p:cNvSpPr>
              <a:spLocks noChangeArrowheads="1"/>
            </p:cNvSpPr>
            <p:nvPr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133" name="Rectangle 132"/>
            <p:cNvSpPr>
              <a:spLocks noChangeArrowheads="1"/>
            </p:cNvSpPr>
            <p:nvPr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4" name="Rectangle 133"/>
            <p:cNvSpPr>
              <a:spLocks noChangeArrowheads="1"/>
            </p:cNvSpPr>
            <p:nvPr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135" name="Rectangle 134"/>
            <p:cNvSpPr>
              <a:spLocks noChangeArrowheads="1"/>
            </p:cNvSpPr>
            <p:nvPr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136" name="Rectangle 109"/>
            <p:cNvSpPr>
              <a:spLocks noChangeArrowheads="1"/>
            </p:cNvSpPr>
            <p:nvPr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7" name="Rectangle 110"/>
            <p:cNvSpPr>
              <a:spLocks noChangeArrowheads="1"/>
            </p:cNvSpPr>
            <p:nvPr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138" name="Rectangle 111"/>
            <p:cNvSpPr>
              <a:spLocks noChangeArrowheads="1"/>
            </p:cNvSpPr>
            <p:nvPr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9" name="Rectangle 112"/>
            <p:cNvSpPr>
              <a:spLocks noChangeArrowheads="1"/>
            </p:cNvSpPr>
            <p:nvPr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140" name="Rectangle 139"/>
            <p:cNvSpPr>
              <a:spLocks noChangeArrowheads="1"/>
            </p:cNvSpPr>
            <p:nvPr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1" name="Rectangle 140"/>
            <p:cNvSpPr>
              <a:spLocks noChangeArrowheads="1"/>
            </p:cNvSpPr>
            <p:nvPr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142" name="Rectangle 111"/>
            <p:cNvSpPr>
              <a:spLocks noChangeArrowheads="1"/>
            </p:cNvSpPr>
            <p:nvPr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3" name="Rectangle 112"/>
            <p:cNvSpPr>
              <a:spLocks noChangeArrowheads="1"/>
            </p:cNvSpPr>
            <p:nvPr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sp>
        <p:nvSpPr>
          <p:cNvPr id="92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58813" y="5992145"/>
            <a:ext cx="250381" cy="34766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9D56737D-D580-AD4B-9393-407018DC4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0709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Quot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104"/>
          <p:cNvSpPr>
            <a:spLocks noChangeArrowheads="1"/>
          </p:cNvSpPr>
          <p:nvPr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34962" y="333375"/>
            <a:ext cx="5761038" cy="6191250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dirty="0" err="1">
              <a:solidFill>
                <a:schemeClr val="tx1"/>
              </a:solidFill>
            </a:endParaRPr>
          </a:p>
        </p:txBody>
      </p:sp>
      <p:sp>
        <p:nvSpPr>
          <p:cNvPr id="32" name="Title 1"/>
          <p:cNvSpPr txBox="1">
            <a:spLocks/>
          </p:cNvSpPr>
          <p:nvPr/>
        </p:nvSpPr>
        <p:spPr bwMode="gray">
          <a:xfrm>
            <a:off x="658813" y="1561405"/>
            <a:ext cx="1789113" cy="12858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4100"/>
              </a:lnSpc>
              <a:spcBef>
                <a:spcPct val="0"/>
              </a:spcBef>
              <a:buNone/>
              <a:defRPr sz="5100" b="1" kern="1200" cap="all" baseline="0">
                <a:solidFill>
                  <a:schemeClr val="bg1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GB" sz="19900" noProof="0" dirty="0">
                <a:solidFill>
                  <a:schemeClr val="accent4"/>
                </a:solidFill>
              </a:rPr>
              <a:t>’</a:t>
            </a:r>
            <a:endParaRPr lang="en-GB" sz="19900" dirty="0">
              <a:solidFill>
                <a:schemeClr val="accent4"/>
              </a:solidFill>
            </a:endParaRPr>
          </a:p>
        </p:txBody>
      </p:sp>
      <p:sp>
        <p:nvSpPr>
          <p:cNvPr id="33" name="Title 1"/>
          <p:cNvSpPr txBox="1">
            <a:spLocks/>
          </p:cNvSpPr>
          <p:nvPr/>
        </p:nvSpPr>
        <p:spPr bwMode="gray">
          <a:xfrm>
            <a:off x="1140652" y="1561405"/>
            <a:ext cx="1789113" cy="12858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4100"/>
              </a:lnSpc>
              <a:spcBef>
                <a:spcPct val="0"/>
              </a:spcBef>
              <a:buNone/>
              <a:defRPr sz="5100" b="1" kern="1200" cap="all" baseline="0">
                <a:solidFill>
                  <a:schemeClr val="bg1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GB" sz="19900" noProof="0" dirty="0">
                <a:solidFill>
                  <a:schemeClr val="accent4"/>
                </a:solidFill>
              </a:rPr>
              <a:t>’</a:t>
            </a:r>
            <a:endParaRPr lang="en-GB" sz="19900" dirty="0">
              <a:solidFill>
                <a:schemeClr val="accent4"/>
              </a:solidFill>
            </a:endParaRPr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9" hasCustomPrompt="1"/>
          </p:nvPr>
        </p:nvSpPr>
        <p:spPr bwMode="auto">
          <a:xfrm>
            <a:off x="6096000" y="333375"/>
            <a:ext cx="5761038" cy="6191250"/>
          </a:xfrm>
          <a:custGeom>
            <a:avLst/>
            <a:gdLst>
              <a:gd name="connsiteX0" fmla="*/ 0 w 6105525"/>
              <a:gd name="connsiteY0" fmla="*/ 0 h 6858000"/>
              <a:gd name="connsiteX1" fmla="*/ 6105525 w 6105525"/>
              <a:gd name="connsiteY1" fmla="*/ 0 h 6858000"/>
              <a:gd name="connsiteX2" fmla="*/ 6105525 w 6105525"/>
              <a:gd name="connsiteY2" fmla="*/ 6858000 h 6858000"/>
              <a:gd name="connsiteX3" fmla="*/ 0 w 61055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5525" h="6858000">
                <a:moveTo>
                  <a:pt x="0" y="0"/>
                </a:moveTo>
                <a:lnTo>
                  <a:pt x="6105525" y="0"/>
                </a:lnTo>
                <a:lnTo>
                  <a:pt x="61055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180000" tIns="180000" rIns="648000" bIns="180000" anchor="ctr">
            <a:noAutofit/>
          </a:bodyPr>
          <a:lstStyle>
            <a:lvl1pPr algn="r">
              <a:defRPr/>
            </a:lvl1pPr>
          </a:lstStyle>
          <a:p>
            <a:r>
              <a:rPr lang="en-GB" dirty="0"/>
              <a:t>Click on icon left </a:t>
            </a:r>
            <a:br>
              <a:rPr lang="en-GB" dirty="0"/>
            </a:br>
            <a:r>
              <a:rPr lang="en-GB" dirty="0"/>
              <a:t>to insert picture </a:t>
            </a:r>
            <a:endParaRPr lang="nl-NL" dirty="0"/>
          </a:p>
        </p:txBody>
      </p:sp>
      <p:sp>
        <p:nvSpPr>
          <p:cNvPr id="51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995305" y="2586687"/>
            <a:ext cx="4848284" cy="1227573"/>
          </a:xfrm>
        </p:spPr>
        <p:txBody>
          <a:bodyPr anchor="b" anchorCtr="0">
            <a:noAutofit/>
          </a:bodyPr>
          <a:lstStyle>
            <a:lvl1pPr algn="l">
              <a:lnSpc>
                <a:spcPts val="4100"/>
              </a:lnSpc>
              <a:defRPr sz="51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INSERT YOUR QUOTE</a:t>
            </a:r>
          </a:p>
        </p:txBody>
      </p:sp>
      <p:sp>
        <p:nvSpPr>
          <p:cNvPr id="52" name="Text Placeholder 6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995304" y="3937800"/>
            <a:ext cx="4398963" cy="729450"/>
          </a:xfrm>
        </p:spPr>
        <p:txBody>
          <a:bodyPr>
            <a:noAutofit/>
          </a:bodyPr>
          <a:lstStyle>
            <a:lvl1pPr algn="l">
              <a:lnSpc>
                <a:spcPts val="2300"/>
              </a:lnSpc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Name or Subtitle </a:t>
            </a:r>
          </a:p>
        </p:txBody>
      </p:sp>
      <p:sp>
        <p:nvSpPr>
          <p:cNvPr id="53" name="Rectangle 104"/>
          <p:cNvSpPr>
            <a:spLocks noChangeArrowheads="1"/>
          </p:cNvSpPr>
          <p:nvPr/>
        </p:nvSpPr>
        <p:spPr bwMode="gray">
          <a:xfrm flipH="1">
            <a:off x="-3101348" y="3937800"/>
            <a:ext cx="3018793" cy="72664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NAME OR SUBTITLE HERE</a:t>
            </a:r>
          </a:p>
        </p:txBody>
      </p:sp>
      <p:sp>
        <p:nvSpPr>
          <p:cNvPr id="54" name="Rectangle 104"/>
          <p:cNvSpPr>
            <a:spLocks noChangeArrowheads="1"/>
          </p:cNvSpPr>
          <p:nvPr/>
        </p:nvSpPr>
        <p:spPr bwMode="gray">
          <a:xfrm flipH="1">
            <a:off x="-3101352" y="1892635"/>
            <a:ext cx="3018791" cy="126047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YOUR QUOTE IN MAXIMUM OF 3 LINES OF TEXT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-3101342" y="1892636"/>
            <a:ext cx="3018791" cy="1260476"/>
            <a:chOff x="-460208" y="506896"/>
            <a:chExt cx="377657" cy="1260476"/>
          </a:xfrm>
        </p:grpSpPr>
        <p:cxnSp>
          <p:nvCxnSpPr>
            <p:cNvPr id="56" name="Straight Connector 55"/>
            <p:cNvCxnSpPr/>
            <p:nvPr/>
          </p:nvCxnSpPr>
          <p:spPr bwMode="gray">
            <a:xfrm flipH="1">
              <a:off x="-460208" y="176737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57" name="Straight Connector 56"/>
            <p:cNvCxnSpPr/>
            <p:nvPr/>
          </p:nvCxnSpPr>
          <p:spPr bwMode="gray">
            <a:xfrm flipH="1">
              <a:off x="-460208" y="50689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58" name="Group 57"/>
          <p:cNvGrpSpPr/>
          <p:nvPr/>
        </p:nvGrpSpPr>
        <p:grpSpPr>
          <a:xfrm>
            <a:off x="-3101342" y="3937800"/>
            <a:ext cx="3018791" cy="726649"/>
            <a:chOff x="-460208" y="479536"/>
            <a:chExt cx="377657" cy="726649"/>
          </a:xfrm>
        </p:grpSpPr>
        <p:cxnSp>
          <p:nvCxnSpPr>
            <p:cNvPr id="59" name="Straight Connector 58"/>
            <p:cNvCxnSpPr/>
            <p:nvPr/>
          </p:nvCxnSpPr>
          <p:spPr bwMode="gray">
            <a:xfrm flipH="1">
              <a:off x="-460208" y="12061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60" name="Straight Connector 59"/>
            <p:cNvCxnSpPr/>
            <p:nvPr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61" name="Group 60"/>
          <p:cNvGrpSpPr/>
          <p:nvPr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62" name="Rectangle 104"/>
            <p:cNvSpPr>
              <a:spLocks noChangeArrowheads="1"/>
            </p:cNvSpPr>
            <p:nvPr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>
                <a:solidFill>
                  <a:schemeClr val="tx1"/>
                </a:solidFill>
              </a:endParaRPr>
            </a:p>
          </p:txBody>
        </p:sp>
        <p:sp>
          <p:nvSpPr>
            <p:cNvPr id="63" name="Rectangle 105"/>
            <p:cNvSpPr>
              <a:spLocks noChangeArrowheads="1"/>
            </p:cNvSpPr>
            <p:nvPr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4" name="Rectangle 106"/>
            <p:cNvSpPr>
              <a:spLocks noChangeArrowheads="1"/>
            </p:cNvSpPr>
            <p:nvPr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65" name="Rectangle 107"/>
            <p:cNvSpPr>
              <a:spLocks noChangeArrowheads="1"/>
            </p:cNvSpPr>
            <p:nvPr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6" name="Rectangle 108"/>
            <p:cNvSpPr>
              <a:spLocks noChangeArrowheads="1"/>
            </p:cNvSpPr>
            <p:nvPr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67" name="Rectangle 113"/>
            <p:cNvSpPr>
              <a:spLocks noChangeArrowheads="1"/>
            </p:cNvSpPr>
            <p:nvPr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68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9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70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1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72" name="Rectangle 113"/>
            <p:cNvSpPr>
              <a:spLocks noChangeArrowheads="1"/>
            </p:cNvSpPr>
            <p:nvPr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73" name="Rectangle 105"/>
            <p:cNvSpPr>
              <a:spLocks noChangeArrowheads="1"/>
            </p:cNvSpPr>
            <p:nvPr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4" name="Rectangle 106"/>
            <p:cNvSpPr>
              <a:spLocks noChangeArrowheads="1"/>
            </p:cNvSpPr>
            <p:nvPr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75" name="Rectangle 107"/>
            <p:cNvSpPr>
              <a:spLocks noChangeArrowheads="1"/>
            </p:cNvSpPr>
            <p:nvPr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6" name="Rectangle 108"/>
            <p:cNvSpPr>
              <a:spLocks noChangeArrowheads="1"/>
            </p:cNvSpPr>
            <p:nvPr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77" name="Rectangle 109"/>
            <p:cNvSpPr>
              <a:spLocks noChangeArrowheads="1"/>
            </p:cNvSpPr>
            <p:nvPr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8" name="Rectangle 110"/>
            <p:cNvSpPr>
              <a:spLocks noChangeArrowheads="1"/>
            </p:cNvSpPr>
            <p:nvPr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79" name="Rectangle 111"/>
            <p:cNvSpPr>
              <a:spLocks noChangeArrowheads="1"/>
            </p:cNvSpPr>
            <p:nvPr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0" name="Rectangle 112"/>
            <p:cNvSpPr>
              <a:spLocks noChangeArrowheads="1"/>
            </p:cNvSpPr>
            <p:nvPr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81" name="Rectangle 113"/>
            <p:cNvSpPr>
              <a:spLocks noChangeArrowheads="1"/>
            </p:cNvSpPr>
            <p:nvPr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82" name="Rectangle 81"/>
            <p:cNvSpPr>
              <a:spLocks noChangeArrowheads="1"/>
            </p:cNvSpPr>
            <p:nvPr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3" name="Rectangle 82"/>
            <p:cNvSpPr>
              <a:spLocks noChangeArrowheads="1"/>
            </p:cNvSpPr>
            <p:nvPr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84" name="Rectangle 83"/>
            <p:cNvSpPr>
              <a:spLocks noChangeArrowheads="1"/>
            </p:cNvSpPr>
            <p:nvPr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5" name="Rectangle 84"/>
            <p:cNvSpPr>
              <a:spLocks noChangeArrowheads="1"/>
            </p:cNvSpPr>
            <p:nvPr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86" name="Rectangle 85"/>
            <p:cNvSpPr>
              <a:spLocks noChangeArrowheads="1"/>
            </p:cNvSpPr>
            <p:nvPr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87" name="Rectangle 109"/>
            <p:cNvSpPr>
              <a:spLocks noChangeArrowheads="1"/>
            </p:cNvSpPr>
            <p:nvPr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8" name="Rectangle 110"/>
            <p:cNvSpPr>
              <a:spLocks noChangeArrowheads="1"/>
            </p:cNvSpPr>
            <p:nvPr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89" name="Rectangle 111"/>
            <p:cNvSpPr>
              <a:spLocks noChangeArrowheads="1"/>
            </p:cNvSpPr>
            <p:nvPr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90" name="Rectangle 112"/>
            <p:cNvSpPr>
              <a:spLocks noChangeArrowheads="1"/>
            </p:cNvSpPr>
            <p:nvPr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91" name="Rectangle 90"/>
            <p:cNvSpPr>
              <a:spLocks noChangeArrowheads="1"/>
            </p:cNvSpPr>
            <p:nvPr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92" name="Rectangle 91"/>
            <p:cNvSpPr>
              <a:spLocks noChangeArrowheads="1"/>
            </p:cNvSpPr>
            <p:nvPr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93" name="Rectangle 111"/>
            <p:cNvSpPr>
              <a:spLocks noChangeArrowheads="1"/>
            </p:cNvSpPr>
            <p:nvPr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94" name="Rectangle 112"/>
            <p:cNvSpPr>
              <a:spLocks noChangeArrowheads="1"/>
            </p:cNvSpPr>
            <p:nvPr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sp>
        <p:nvSpPr>
          <p:cNvPr id="122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58813" y="5992145"/>
            <a:ext cx="250381" cy="34766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bg1"/>
                </a:solidFill>
                <a:latin typeface="+mj-lt"/>
              </a:defRPr>
            </a:lvl1pPr>
          </a:lstStyle>
          <a:p>
            <a:fld id="{9D56737D-D580-AD4B-9393-407018DC4A35}" type="slidenum">
              <a:rPr lang="en-US" smtClean="0"/>
              <a:t>‹#›</a:t>
            </a:fld>
            <a:endParaRPr lang="en-US"/>
          </a:p>
        </p:txBody>
      </p:sp>
      <p:grpSp>
        <p:nvGrpSpPr>
          <p:cNvPr id="96" name="Group 95"/>
          <p:cNvGrpSpPr/>
          <p:nvPr/>
        </p:nvGrpSpPr>
        <p:grpSpPr>
          <a:xfrm>
            <a:off x="12263437" y="3542534"/>
            <a:ext cx="3681703" cy="2424674"/>
            <a:chOff x="12263437" y="3542534"/>
            <a:chExt cx="3681703" cy="2424674"/>
          </a:xfrm>
        </p:grpSpPr>
        <p:sp>
          <p:nvSpPr>
            <p:cNvPr id="97" name="Rectangle 104"/>
            <p:cNvSpPr>
              <a:spLocks noChangeArrowheads="1"/>
            </p:cNvSpPr>
            <p:nvPr/>
          </p:nvSpPr>
          <p:spPr bwMode="gray">
            <a:xfrm>
              <a:off x="12263438" y="3542535"/>
              <a:ext cx="3681702" cy="242467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sp>
          <p:nvSpPr>
            <p:cNvPr id="98" name="Rectangle 97"/>
            <p:cNvSpPr/>
            <p:nvPr/>
          </p:nvSpPr>
          <p:spPr bwMode="gray">
            <a:xfrm>
              <a:off x="12263437" y="3542534"/>
              <a:ext cx="2008240" cy="224866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36000" rIns="36000" bIns="36000" rtlCol="0" anchor="t" anchorCtr="0">
              <a:noAutofit/>
            </a:bodyPr>
            <a:lstStyle/>
            <a:p>
              <a:pPr algn="l"/>
              <a:r>
                <a:rPr lang="en-GB" sz="1200" b="1" i="0" noProof="0" dirty="0">
                  <a:solidFill>
                    <a:schemeClr val="tx1"/>
                  </a:solidFill>
                  <a:latin typeface="+mj-lt"/>
                </a:rPr>
                <a:t>CROP PICTURE</a:t>
              </a: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Select picture &gt; 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tab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“Picture Tools”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&gt;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“Format”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the icon above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“Crop”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baseline="0" noProof="0" dirty="0">
                  <a:solidFill>
                    <a:schemeClr val="tx1"/>
                  </a:solidFill>
                </a:rPr>
                <a:t>You will see crop and scale markers on the corners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000" b="0" i="0" noProof="0" dirty="0">
                  <a:solidFill>
                    <a:schemeClr val="tx1"/>
                  </a:solidFill>
                </a:rPr>
                <a:t>Use the </a:t>
              </a:r>
              <a:r>
                <a:rPr lang="en-GB" sz="1000" b="1" i="0" noProof="0" dirty="0">
                  <a:solidFill>
                    <a:schemeClr val="tx1"/>
                  </a:solidFill>
                </a:rPr>
                <a:t>“circular scale icon” </a:t>
              </a:r>
              <a:r>
                <a:rPr lang="en-GB" sz="1000" b="0" i="0" noProof="0" dirty="0">
                  <a:solidFill>
                    <a:schemeClr val="tx1"/>
                  </a:solidFill>
                </a:rPr>
                <a:t>to scale your picture within the cropped region.</a:t>
              </a: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</p:txBody>
        </p:sp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887153" y="5028163"/>
              <a:ext cx="352425" cy="352425"/>
            </a:xfrm>
            <a:prstGeom prst="rect">
              <a:avLst/>
            </a:prstGeom>
          </p:spPr>
        </p:pic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3611888"/>
              <a:ext cx="1405088" cy="524792"/>
            </a:xfrm>
            <a:prstGeom prst="rect">
              <a:avLst/>
            </a:prstGeom>
          </p:spPr>
        </p:pic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5028164"/>
              <a:ext cx="352425" cy="352425"/>
            </a:xfrm>
            <a:prstGeom prst="rect">
              <a:avLst/>
            </a:prstGeom>
          </p:spPr>
        </p:pic>
        <p:pic>
          <p:nvPicPr>
            <p:cNvPr id="102" name="Picture 10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5413485" y="5028164"/>
              <a:ext cx="352425" cy="352425"/>
            </a:xfrm>
            <a:prstGeom prst="rect">
              <a:avLst/>
            </a:prstGeom>
          </p:spPr>
        </p:pic>
        <p:grpSp>
          <p:nvGrpSpPr>
            <p:cNvPr id="103" name="Group 102"/>
            <p:cNvGrpSpPr/>
            <p:nvPr/>
          </p:nvGrpSpPr>
          <p:grpSpPr>
            <a:xfrm>
              <a:off x="14367592" y="4149392"/>
              <a:ext cx="511967" cy="758182"/>
              <a:chOff x="14093278" y="4121452"/>
              <a:chExt cx="511967" cy="758182"/>
            </a:xfrm>
          </p:grpSpPr>
          <p:pic>
            <p:nvPicPr>
              <p:cNvPr id="107" name="Picture 106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8920" b="13479"/>
              <a:stretch/>
            </p:blipFill>
            <p:spPr bwMode="gray">
              <a:xfrm>
                <a:off x="14093278" y="4121452"/>
                <a:ext cx="511967" cy="758182"/>
              </a:xfrm>
              <a:prstGeom prst="rect">
                <a:avLst/>
              </a:prstGeom>
            </p:spPr>
          </p:pic>
          <p:sp>
            <p:nvSpPr>
              <p:cNvPr id="108" name="Rectangle 107"/>
              <p:cNvSpPr/>
              <p:nvPr/>
            </p:nvSpPr>
            <p:spPr bwMode="gray">
              <a:xfrm>
                <a:off x="14122400" y="4229100"/>
                <a:ext cx="393700" cy="36830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US" dirty="0" err="1"/>
              </a:p>
            </p:txBody>
          </p:sp>
        </p:grpSp>
        <p:cxnSp>
          <p:nvCxnSpPr>
            <p:cNvPr id="104" name="Straight Arrow Connector 103"/>
            <p:cNvCxnSpPr/>
            <p:nvPr/>
          </p:nvCxnSpPr>
          <p:spPr bwMode="gray">
            <a:xfrm flipV="1">
              <a:off x="14537035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 bwMode="gray">
            <a:xfrm flipV="1">
              <a:off x="15641086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/>
            <p:cNvSpPr/>
            <p:nvPr/>
          </p:nvSpPr>
          <p:spPr bwMode="gray">
            <a:xfrm>
              <a:off x="15517444" y="5108869"/>
              <a:ext cx="233362" cy="23336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286904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y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04"/>
          <p:cNvSpPr>
            <a:spLocks noChangeArrowheads="1"/>
          </p:cNvSpPr>
          <p:nvPr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4962" y="333375"/>
            <a:ext cx="11522076" cy="619125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dirty="0" err="1">
              <a:solidFill>
                <a:schemeClr val="tx1"/>
              </a:solidFill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995362" y="3329637"/>
            <a:ext cx="10537826" cy="1227573"/>
          </a:xfrm>
        </p:spPr>
        <p:txBody>
          <a:bodyPr anchor="b" anchorCtr="0">
            <a:noAutofit/>
          </a:bodyPr>
          <a:lstStyle>
            <a:lvl1pPr algn="l">
              <a:lnSpc>
                <a:spcPts val="4600"/>
              </a:lnSpc>
              <a:defRPr sz="56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 style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995362" y="4680750"/>
            <a:ext cx="10537826" cy="729450"/>
          </a:xfrm>
        </p:spPr>
        <p:txBody>
          <a:bodyPr>
            <a:noAutofit/>
          </a:bodyPr>
          <a:lstStyle>
            <a:lvl1pPr>
              <a:lnSpc>
                <a:spcPts val="2300"/>
              </a:lnSpc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Click to edit Subtitle text styles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995362" y="5901351"/>
            <a:ext cx="10537826" cy="275612"/>
          </a:xfrm>
        </p:spPr>
        <p:txBody>
          <a:bodyPr tIns="0" bIns="0" anchor="b"/>
          <a:lstStyle>
            <a:lvl1pPr marL="0" indent="0" algn="l">
              <a:lnSpc>
                <a:spcPct val="100000"/>
              </a:lnSpc>
              <a:buNone/>
              <a:defRPr sz="1500">
                <a:solidFill>
                  <a:schemeClr val="tx1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994275" y="1309688"/>
            <a:ext cx="2975834" cy="1256727"/>
            <a:chOff x="12638090" y="1376363"/>
            <a:chExt cx="3984627" cy="1682751"/>
          </a:xfrm>
          <a:solidFill>
            <a:srgbClr val="A8A8A8"/>
          </a:solidFill>
        </p:grpSpPr>
        <p:sp>
          <p:nvSpPr>
            <p:cNvPr id="61" name="Freeform 5"/>
            <p:cNvSpPr>
              <a:spLocks/>
            </p:cNvSpPr>
            <p:nvPr/>
          </p:nvSpPr>
          <p:spPr bwMode="auto">
            <a:xfrm>
              <a:off x="12638090" y="1376363"/>
              <a:ext cx="1346201" cy="1628775"/>
            </a:xfrm>
            <a:custGeom>
              <a:avLst/>
              <a:gdLst>
                <a:gd name="T0" fmla="*/ 358 w 423"/>
                <a:gd name="T1" fmla="*/ 55 h 509"/>
                <a:gd name="T2" fmla="*/ 209 w 423"/>
                <a:gd name="T3" fmla="*/ 0 h 509"/>
                <a:gd name="T4" fmla="*/ 61 w 423"/>
                <a:gd name="T5" fmla="*/ 61 h 509"/>
                <a:gd name="T6" fmla="*/ 0 w 423"/>
                <a:gd name="T7" fmla="*/ 206 h 509"/>
                <a:gd name="T8" fmla="*/ 141 w 423"/>
                <a:gd name="T9" fmla="*/ 398 h 509"/>
                <a:gd name="T10" fmla="*/ 184 w 423"/>
                <a:gd name="T11" fmla="*/ 330 h 509"/>
                <a:gd name="T12" fmla="*/ 79 w 423"/>
                <a:gd name="T13" fmla="*/ 205 h 509"/>
                <a:gd name="T14" fmla="*/ 210 w 423"/>
                <a:gd name="T15" fmla="*/ 76 h 509"/>
                <a:gd name="T16" fmla="*/ 344 w 423"/>
                <a:gd name="T17" fmla="*/ 202 h 509"/>
                <a:gd name="T18" fmla="*/ 310 w 423"/>
                <a:gd name="T19" fmla="*/ 299 h 509"/>
                <a:gd name="T20" fmla="*/ 310 w 423"/>
                <a:gd name="T21" fmla="*/ 299 h 509"/>
                <a:gd name="T22" fmla="*/ 310 w 423"/>
                <a:gd name="T23" fmla="*/ 300 h 509"/>
                <a:gd name="T24" fmla="*/ 168 w 423"/>
                <a:gd name="T25" fmla="*/ 509 h 509"/>
                <a:gd name="T26" fmla="*/ 241 w 423"/>
                <a:gd name="T27" fmla="*/ 509 h 509"/>
                <a:gd name="T28" fmla="*/ 274 w 423"/>
                <a:gd name="T29" fmla="*/ 491 h 509"/>
                <a:gd name="T30" fmla="*/ 352 w 423"/>
                <a:gd name="T31" fmla="*/ 366 h 509"/>
                <a:gd name="T32" fmla="*/ 366 w 423"/>
                <a:gd name="T33" fmla="*/ 343 h 509"/>
                <a:gd name="T34" fmla="*/ 423 w 423"/>
                <a:gd name="T35" fmla="*/ 200 h 509"/>
                <a:gd name="T36" fmla="*/ 358 w 423"/>
                <a:gd name="T37" fmla="*/ 5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3" h="509">
                  <a:moveTo>
                    <a:pt x="358" y="55"/>
                  </a:moveTo>
                  <a:cubicBezTo>
                    <a:pt x="318" y="20"/>
                    <a:pt x="264" y="0"/>
                    <a:pt x="209" y="0"/>
                  </a:cubicBezTo>
                  <a:cubicBezTo>
                    <a:pt x="153" y="0"/>
                    <a:pt x="101" y="22"/>
                    <a:pt x="61" y="61"/>
                  </a:cubicBezTo>
                  <a:cubicBezTo>
                    <a:pt x="22" y="100"/>
                    <a:pt x="0" y="152"/>
                    <a:pt x="0" y="206"/>
                  </a:cubicBezTo>
                  <a:cubicBezTo>
                    <a:pt x="0" y="296"/>
                    <a:pt x="56" y="372"/>
                    <a:pt x="141" y="398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24" y="319"/>
                    <a:pt x="79" y="268"/>
                    <a:pt x="79" y="205"/>
                  </a:cubicBezTo>
                  <a:cubicBezTo>
                    <a:pt x="79" y="134"/>
                    <a:pt x="138" y="76"/>
                    <a:pt x="210" y="76"/>
                  </a:cubicBezTo>
                  <a:cubicBezTo>
                    <a:pt x="276" y="76"/>
                    <a:pt x="344" y="123"/>
                    <a:pt x="344" y="202"/>
                  </a:cubicBezTo>
                  <a:cubicBezTo>
                    <a:pt x="344" y="239"/>
                    <a:pt x="327" y="271"/>
                    <a:pt x="310" y="299"/>
                  </a:cubicBezTo>
                  <a:cubicBezTo>
                    <a:pt x="310" y="299"/>
                    <a:pt x="310" y="299"/>
                    <a:pt x="310" y="299"/>
                  </a:cubicBezTo>
                  <a:cubicBezTo>
                    <a:pt x="310" y="300"/>
                    <a:pt x="310" y="300"/>
                    <a:pt x="310" y="300"/>
                  </a:cubicBezTo>
                  <a:cubicBezTo>
                    <a:pt x="168" y="509"/>
                    <a:pt x="168" y="509"/>
                    <a:pt x="168" y="509"/>
                  </a:cubicBezTo>
                  <a:cubicBezTo>
                    <a:pt x="241" y="509"/>
                    <a:pt x="241" y="509"/>
                    <a:pt x="241" y="509"/>
                  </a:cubicBezTo>
                  <a:cubicBezTo>
                    <a:pt x="255" y="509"/>
                    <a:pt x="267" y="502"/>
                    <a:pt x="274" y="491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6" y="358"/>
                    <a:pt x="361" y="350"/>
                    <a:pt x="366" y="343"/>
                  </a:cubicBezTo>
                  <a:cubicBezTo>
                    <a:pt x="394" y="297"/>
                    <a:pt x="423" y="249"/>
                    <a:pt x="423" y="200"/>
                  </a:cubicBezTo>
                  <a:cubicBezTo>
                    <a:pt x="423" y="127"/>
                    <a:pt x="388" y="81"/>
                    <a:pt x="358" y="55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2" name="Oval 61"/>
            <p:cNvSpPr>
              <a:spLocks noChangeArrowheads="1"/>
            </p:cNvSpPr>
            <p:nvPr/>
          </p:nvSpPr>
          <p:spPr bwMode="auto">
            <a:xfrm>
              <a:off x="13134978" y="1836738"/>
              <a:ext cx="352425" cy="355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3" name="Rectangle 62"/>
            <p:cNvSpPr>
              <a:spLocks noChangeArrowheads="1"/>
            </p:cNvSpPr>
            <p:nvPr/>
          </p:nvSpPr>
          <p:spPr bwMode="auto">
            <a:xfrm>
              <a:off x="14266866" y="1590676"/>
              <a:ext cx="134938" cy="5349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4" name="Freeform 8"/>
            <p:cNvSpPr>
              <a:spLocks noEditPoints="1"/>
            </p:cNvSpPr>
            <p:nvPr/>
          </p:nvSpPr>
          <p:spPr bwMode="auto">
            <a:xfrm>
              <a:off x="14468478" y="1693863"/>
              <a:ext cx="444500" cy="444500"/>
            </a:xfrm>
            <a:custGeom>
              <a:avLst/>
              <a:gdLst>
                <a:gd name="T0" fmla="*/ 101 w 140"/>
                <a:gd name="T1" fmla="*/ 52 h 139"/>
                <a:gd name="T2" fmla="*/ 93 w 140"/>
                <a:gd name="T3" fmla="*/ 37 h 139"/>
                <a:gd name="T4" fmla="*/ 73 w 140"/>
                <a:gd name="T5" fmla="*/ 29 h 139"/>
                <a:gd name="T6" fmla="*/ 52 w 140"/>
                <a:gd name="T7" fmla="*/ 38 h 139"/>
                <a:gd name="T8" fmla="*/ 44 w 140"/>
                <a:gd name="T9" fmla="*/ 52 h 139"/>
                <a:gd name="T10" fmla="*/ 101 w 140"/>
                <a:gd name="T11" fmla="*/ 52 h 139"/>
                <a:gd name="T12" fmla="*/ 140 w 140"/>
                <a:gd name="T13" fmla="*/ 77 h 139"/>
                <a:gd name="T14" fmla="*/ 43 w 140"/>
                <a:gd name="T15" fmla="*/ 77 h 139"/>
                <a:gd name="T16" fmla="*/ 51 w 140"/>
                <a:gd name="T17" fmla="*/ 99 h 139"/>
                <a:gd name="T18" fmla="*/ 72 w 140"/>
                <a:gd name="T19" fmla="*/ 107 h 139"/>
                <a:gd name="T20" fmla="*/ 89 w 140"/>
                <a:gd name="T21" fmla="*/ 103 h 139"/>
                <a:gd name="T22" fmla="*/ 98 w 140"/>
                <a:gd name="T23" fmla="*/ 93 h 139"/>
                <a:gd name="T24" fmla="*/ 138 w 140"/>
                <a:gd name="T25" fmla="*/ 97 h 139"/>
                <a:gd name="T26" fmla="*/ 113 w 140"/>
                <a:gd name="T27" fmla="*/ 129 h 139"/>
                <a:gd name="T28" fmla="*/ 72 w 140"/>
                <a:gd name="T29" fmla="*/ 139 h 139"/>
                <a:gd name="T30" fmla="*/ 20 w 140"/>
                <a:gd name="T31" fmla="*/ 120 h 139"/>
                <a:gd name="T32" fmla="*/ 0 w 140"/>
                <a:gd name="T33" fmla="*/ 70 h 139"/>
                <a:gd name="T34" fmla="*/ 20 w 140"/>
                <a:gd name="T35" fmla="*/ 19 h 139"/>
                <a:gd name="T36" fmla="*/ 70 w 140"/>
                <a:gd name="T37" fmla="*/ 0 h 139"/>
                <a:gd name="T38" fmla="*/ 122 w 140"/>
                <a:gd name="T39" fmla="*/ 20 h 139"/>
                <a:gd name="T40" fmla="*/ 140 w 140"/>
                <a:gd name="T41" fmla="*/ 73 h 139"/>
                <a:gd name="T42" fmla="*/ 140 w 140"/>
                <a:gd name="T43" fmla="*/ 77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0" h="139">
                  <a:moveTo>
                    <a:pt x="101" y="52"/>
                  </a:moveTo>
                  <a:cubicBezTo>
                    <a:pt x="101" y="51"/>
                    <a:pt x="99" y="43"/>
                    <a:pt x="93" y="37"/>
                  </a:cubicBezTo>
                  <a:cubicBezTo>
                    <a:pt x="88" y="32"/>
                    <a:pt x="81" y="29"/>
                    <a:pt x="73" y="29"/>
                  </a:cubicBezTo>
                  <a:cubicBezTo>
                    <a:pt x="62" y="29"/>
                    <a:pt x="56" y="34"/>
                    <a:pt x="52" y="38"/>
                  </a:cubicBezTo>
                  <a:cubicBezTo>
                    <a:pt x="48" y="41"/>
                    <a:pt x="46" y="46"/>
                    <a:pt x="44" y="52"/>
                  </a:cubicBezTo>
                  <a:lnTo>
                    <a:pt x="101" y="52"/>
                  </a:lnTo>
                  <a:close/>
                  <a:moveTo>
                    <a:pt x="140" y="77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43" y="84"/>
                    <a:pt x="46" y="93"/>
                    <a:pt x="51" y="99"/>
                  </a:cubicBezTo>
                  <a:cubicBezTo>
                    <a:pt x="57" y="106"/>
                    <a:pt x="66" y="107"/>
                    <a:pt x="72" y="107"/>
                  </a:cubicBezTo>
                  <a:cubicBezTo>
                    <a:pt x="78" y="107"/>
                    <a:pt x="85" y="106"/>
                    <a:pt x="89" y="103"/>
                  </a:cubicBezTo>
                  <a:cubicBezTo>
                    <a:pt x="90" y="103"/>
                    <a:pt x="95" y="100"/>
                    <a:pt x="98" y="93"/>
                  </a:cubicBezTo>
                  <a:cubicBezTo>
                    <a:pt x="138" y="97"/>
                    <a:pt x="138" y="97"/>
                    <a:pt x="138" y="97"/>
                  </a:cubicBezTo>
                  <a:cubicBezTo>
                    <a:pt x="132" y="115"/>
                    <a:pt x="120" y="125"/>
                    <a:pt x="113" y="129"/>
                  </a:cubicBezTo>
                  <a:cubicBezTo>
                    <a:pt x="100" y="137"/>
                    <a:pt x="86" y="139"/>
                    <a:pt x="72" y="139"/>
                  </a:cubicBezTo>
                  <a:cubicBezTo>
                    <a:pt x="52" y="139"/>
                    <a:pt x="35" y="136"/>
                    <a:pt x="20" y="120"/>
                  </a:cubicBezTo>
                  <a:cubicBezTo>
                    <a:pt x="9" y="109"/>
                    <a:pt x="0" y="92"/>
                    <a:pt x="0" y="70"/>
                  </a:cubicBezTo>
                  <a:cubicBezTo>
                    <a:pt x="0" y="52"/>
                    <a:pt x="7" y="32"/>
                    <a:pt x="20" y="19"/>
                  </a:cubicBezTo>
                  <a:cubicBezTo>
                    <a:pt x="36" y="3"/>
                    <a:pt x="55" y="0"/>
                    <a:pt x="70" y="0"/>
                  </a:cubicBezTo>
                  <a:cubicBezTo>
                    <a:pt x="85" y="0"/>
                    <a:pt x="106" y="3"/>
                    <a:pt x="122" y="20"/>
                  </a:cubicBezTo>
                  <a:cubicBezTo>
                    <a:pt x="137" y="36"/>
                    <a:pt x="140" y="57"/>
                    <a:pt x="140" y="73"/>
                  </a:cubicBezTo>
                  <a:lnTo>
                    <a:pt x="140" y="7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14928854" y="1709738"/>
              <a:ext cx="503238" cy="415925"/>
            </a:xfrm>
            <a:custGeom>
              <a:avLst/>
              <a:gdLst>
                <a:gd name="T0" fmla="*/ 93 w 317"/>
                <a:gd name="T1" fmla="*/ 0 h 262"/>
                <a:gd name="T2" fmla="*/ 159 w 317"/>
                <a:gd name="T3" fmla="*/ 139 h 262"/>
                <a:gd name="T4" fmla="*/ 225 w 317"/>
                <a:gd name="T5" fmla="*/ 0 h 262"/>
                <a:gd name="T6" fmla="*/ 317 w 317"/>
                <a:gd name="T7" fmla="*/ 0 h 262"/>
                <a:gd name="T8" fmla="*/ 185 w 317"/>
                <a:gd name="T9" fmla="*/ 262 h 262"/>
                <a:gd name="T10" fmla="*/ 133 w 317"/>
                <a:gd name="T11" fmla="*/ 262 h 262"/>
                <a:gd name="T12" fmla="*/ 0 w 317"/>
                <a:gd name="T13" fmla="*/ 0 h 262"/>
                <a:gd name="T14" fmla="*/ 93 w 317"/>
                <a:gd name="T1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7" h="262">
                  <a:moveTo>
                    <a:pt x="93" y="0"/>
                  </a:moveTo>
                  <a:lnTo>
                    <a:pt x="159" y="139"/>
                  </a:lnTo>
                  <a:lnTo>
                    <a:pt x="225" y="0"/>
                  </a:lnTo>
                  <a:lnTo>
                    <a:pt x="317" y="0"/>
                  </a:lnTo>
                  <a:lnTo>
                    <a:pt x="185" y="262"/>
                  </a:lnTo>
                  <a:lnTo>
                    <a:pt x="133" y="262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15476541" y="1709738"/>
              <a:ext cx="133350" cy="415925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7 h 130"/>
                <a:gd name="T4" fmla="*/ 9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7"/>
                    <a:pt x="42" y="97"/>
                    <a:pt x="42" y="97"/>
                  </a:cubicBezTo>
                  <a:cubicBezTo>
                    <a:pt x="42" y="115"/>
                    <a:pt x="27" y="130"/>
                    <a:pt x="9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14263691" y="2220913"/>
              <a:ext cx="420688" cy="42545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14779629" y="2230438"/>
              <a:ext cx="133350" cy="415925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8 h 130"/>
                <a:gd name="T4" fmla="*/ 10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8"/>
                    <a:pt x="42" y="98"/>
                    <a:pt x="42" y="98"/>
                  </a:cubicBezTo>
                  <a:cubicBezTo>
                    <a:pt x="42" y="116"/>
                    <a:pt x="27" y="130"/>
                    <a:pt x="10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9" name="Freeform 13"/>
            <p:cNvSpPr>
              <a:spLocks/>
            </p:cNvSpPr>
            <p:nvPr/>
          </p:nvSpPr>
          <p:spPr bwMode="auto">
            <a:xfrm>
              <a:off x="15009816" y="2220913"/>
              <a:ext cx="419100" cy="42545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0" name="Freeform 14"/>
            <p:cNvSpPr>
              <a:spLocks noEditPoints="1"/>
            </p:cNvSpPr>
            <p:nvPr/>
          </p:nvSpPr>
          <p:spPr bwMode="auto">
            <a:xfrm>
              <a:off x="15495591" y="2217738"/>
              <a:ext cx="442913" cy="441325"/>
            </a:xfrm>
            <a:custGeom>
              <a:avLst/>
              <a:gdLst>
                <a:gd name="T0" fmla="*/ 101 w 139"/>
                <a:gd name="T1" fmla="*/ 51 h 138"/>
                <a:gd name="T2" fmla="*/ 92 w 139"/>
                <a:gd name="T3" fmla="*/ 36 h 138"/>
                <a:gd name="T4" fmla="*/ 72 w 139"/>
                <a:gd name="T5" fmla="*/ 29 h 138"/>
                <a:gd name="T6" fmla="*/ 51 w 139"/>
                <a:gd name="T7" fmla="*/ 37 h 138"/>
                <a:gd name="T8" fmla="*/ 44 w 139"/>
                <a:gd name="T9" fmla="*/ 51 h 138"/>
                <a:gd name="T10" fmla="*/ 101 w 139"/>
                <a:gd name="T11" fmla="*/ 51 h 138"/>
                <a:gd name="T12" fmla="*/ 139 w 139"/>
                <a:gd name="T13" fmla="*/ 76 h 138"/>
                <a:gd name="T14" fmla="*/ 42 w 139"/>
                <a:gd name="T15" fmla="*/ 76 h 138"/>
                <a:gd name="T16" fmla="*/ 50 w 139"/>
                <a:gd name="T17" fmla="*/ 99 h 138"/>
                <a:gd name="T18" fmla="*/ 72 w 139"/>
                <a:gd name="T19" fmla="*/ 107 h 138"/>
                <a:gd name="T20" fmla="*/ 89 w 139"/>
                <a:gd name="T21" fmla="*/ 103 h 138"/>
                <a:gd name="T22" fmla="*/ 98 w 139"/>
                <a:gd name="T23" fmla="*/ 92 h 138"/>
                <a:gd name="T24" fmla="*/ 137 w 139"/>
                <a:gd name="T25" fmla="*/ 96 h 138"/>
                <a:gd name="T26" fmla="*/ 112 w 139"/>
                <a:gd name="T27" fmla="*/ 129 h 138"/>
                <a:gd name="T28" fmla="*/ 71 w 139"/>
                <a:gd name="T29" fmla="*/ 138 h 138"/>
                <a:gd name="T30" fmla="*/ 19 w 139"/>
                <a:gd name="T31" fmla="*/ 120 h 138"/>
                <a:gd name="T32" fmla="*/ 0 w 139"/>
                <a:gd name="T33" fmla="*/ 70 h 138"/>
                <a:gd name="T34" fmla="*/ 20 w 139"/>
                <a:gd name="T35" fmla="*/ 18 h 138"/>
                <a:gd name="T36" fmla="*/ 69 w 139"/>
                <a:gd name="T37" fmla="*/ 0 h 138"/>
                <a:gd name="T38" fmla="*/ 121 w 139"/>
                <a:gd name="T39" fmla="*/ 19 h 138"/>
                <a:gd name="T40" fmla="*/ 139 w 139"/>
                <a:gd name="T41" fmla="*/ 72 h 138"/>
                <a:gd name="T42" fmla="*/ 139 w 139"/>
                <a:gd name="T43" fmla="*/ 7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9" h="138">
                  <a:moveTo>
                    <a:pt x="101" y="51"/>
                  </a:moveTo>
                  <a:cubicBezTo>
                    <a:pt x="100" y="50"/>
                    <a:pt x="98" y="42"/>
                    <a:pt x="92" y="36"/>
                  </a:cubicBezTo>
                  <a:cubicBezTo>
                    <a:pt x="87" y="32"/>
                    <a:pt x="81" y="29"/>
                    <a:pt x="72" y="29"/>
                  </a:cubicBezTo>
                  <a:cubicBezTo>
                    <a:pt x="61" y="29"/>
                    <a:pt x="55" y="33"/>
                    <a:pt x="51" y="37"/>
                  </a:cubicBezTo>
                  <a:cubicBezTo>
                    <a:pt x="48" y="41"/>
                    <a:pt x="45" y="45"/>
                    <a:pt x="44" y="51"/>
                  </a:cubicBezTo>
                  <a:lnTo>
                    <a:pt x="101" y="51"/>
                  </a:lnTo>
                  <a:close/>
                  <a:moveTo>
                    <a:pt x="139" y="76"/>
                  </a:moveTo>
                  <a:cubicBezTo>
                    <a:pt x="42" y="76"/>
                    <a:pt x="42" y="76"/>
                    <a:pt x="42" y="76"/>
                  </a:cubicBezTo>
                  <a:cubicBezTo>
                    <a:pt x="42" y="83"/>
                    <a:pt x="45" y="93"/>
                    <a:pt x="50" y="99"/>
                  </a:cubicBezTo>
                  <a:cubicBezTo>
                    <a:pt x="57" y="106"/>
                    <a:pt x="65" y="107"/>
                    <a:pt x="72" y="107"/>
                  </a:cubicBezTo>
                  <a:cubicBezTo>
                    <a:pt x="78" y="107"/>
                    <a:pt x="84" y="106"/>
                    <a:pt x="89" y="103"/>
                  </a:cubicBezTo>
                  <a:cubicBezTo>
                    <a:pt x="89" y="103"/>
                    <a:pt x="94" y="99"/>
                    <a:pt x="98" y="92"/>
                  </a:cubicBezTo>
                  <a:cubicBezTo>
                    <a:pt x="137" y="96"/>
                    <a:pt x="137" y="96"/>
                    <a:pt x="137" y="96"/>
                  </a:cubicBezTo>
                  <a:cubicBezTo>
                    <a:pt x="131" y="115"/>
                    <a:pt x="120" y="124"/>
                    <a:pt x="112" y="129"/>
                  </a:cubicBezTo>
                  <a:cubicBezTo>
                    <a:pt x="100" y="136"/>
                    <a:pt x="86" y="138"/>
                    <a:pt x="71" y="138"/>
                  </a:cubicBezTo>
                  <a:cubicBezTo>
                    <a:pt x="52" y="138"/>
                    <a:pt x="34" y="135"/>
                    <a:pt x="19" y="120"/>
                  </a:cubicBezTo>
                  <a:cubicBezTo>
                    <a:pt x="8" y="108"/>
                    <a:pt x="0" y="91"/>
                    <a:pt x="0" y="70"/>
                  </a:cubicBezTo>
                  <a:cubicBezTo>
                    <a:pt x="0" y="51"/>
                    <a:pt x="6" y="32"/>
                    <a:pt x="20" y="18"/>
                  </a:cubicBezTo>
                  <a:cubicBezTo>
                    <a:pt x="35" y="3"/>
                    <a:pt x="55" y="0"/>
                    <a:pt x="69" y="0"/>
                  </a:cubicBezTo>
                  <a:cubicBezTo>
                    <a:pt x="84" y="0"/>
                    <a:pt x="105" y="2"/>
                    <a:pt x="121" y="19"/>
                  </a:cubicBezTo>
                  <a:cubicBezTo>
                    <a:pt x="136" y="36"/>
                    <a:pt x="139" y="56"/>
                    <a:pt x="139" y="72"/>
                  </a:cubicBezTo>
                  <a:lnTo>
                    <a:pt x="139" y="7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1" name="Freeform 15"/>
            <p:cNvSpPr>
              <a:spLocks/>
            </p:cNvSpPr>
            <p:nvPr/>
          </p:nvSpPr>
          <p:spPr bwMode="auto">
            <a:xfrm>
              <a:off x="14270041" y="2822576"/>
              <a:ext cx="147638" cy="182563"/>
            </a:xfrm>
            <a:custGeom>
              <a:avLst/>
              <a:gdLst>
                <a:gd name="T0" fmla="*/ 93 w 93"/>
                <a:gd name="T1" fmla="*/ 0 h 115"/>
                <a:gd name="T2" fmla="*/ 93 w 93"/>
                <a:gd name="T3" fmla="*/ 14 h 115"/>
                <a:gd name="T4" fmla="*/ 55 w 93"/>
                <a:gd name="T5" fmla="*/ 14 h 115"/>
                <a:gd name="T6" fmla="*/ 55 w 93"/>
                <a:gd name="T7" fmla="*/ 115 h 115"/>
                <a:gd name="T8" fmla="*/ 39 w 93"/>
                <a:gd name="T9" fmla="*/ 115 h 115"/>
                <a:gd name="T10" fmla="*/ 39 w 93"/>
                <a:gd name="T11" fmla="*/ 14 h 115"/>
                <a:gd name="T12" fmla="*/ 0 w 93"/>
                <a:gd name="T13" fmla="*/ 14 h 115"/>
                <a:gd name="T14" fmla="*/ 0 w 93"/>
                <a:gd name="T15" fmla="*/ 0 h 115"/>
                <a:gd name="T16" fmla="*/ 93 w 93"/>
                <a:gd name="T1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15">
                  <a:moveTo>
                    <a:pt x="93" y="0"/>
                  </a:moveTo>
                  <a:lnTo>
                    <a:pt x="93" y="14"/>
                  </a:lnTo>
                  <a:lnTo>
                    <a:pt x="55" y="14"/>
                  </a:lnTo>
                  <a:lnTo>
                    <a:pt x="55" y="115"/>
                  </a:lnTo>
                  <a:lnTo>
                    <a:pt x="39" y="115"/>
                  </a:lnTo>
                  <a:lnTo>
                    <a:pt x="39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2" name="Freeform 16"/>
            <p:cNvSpPr>
              <a:spLocks noEditPoints="1"/>
            </p:cNvSpPr>
            <p:nvPr/>
          </p:nvSpPr>
          <p:spPr bwMode="auto">
            <a:xfrm>
              <a:off x="14404978" y="2867026"/>
              <a:ext cx="117475" cy="141288"/>
            </a:xfrm>
            <a:custGeom>
              <a:avLst/>
              <a:gdLst>
                <a:gd name="T0" fmla="*/ 28 w 37"/>
                <a:gd name="T1" fmla="*/ 2 h 44"/>
                <a:gd name="T2" fmla="*/ 34 w 37"/>
                <a:gd name="T3" fmla="*/ 8 h 44"/>
                <a:gd name="T4" fmla="*/ 37 w 37"/>
                <a:gd name="T5" fmla="*/ 15 h 44"/>
                <a:gd name="T6" fmla="*/ 37 w 37"/>
                <a:gd name="T7" fmla="*/ 24 h 44"/>
                <a:gd name="T8" fmla="*/ 7 w 37"/>
                <a:gd name="T9" fmla="*/ 24 h 44"/>
                <a:gd name="T10" fmla="*/ 10 w 37"/>
                <a:gd name="T11" fmla="*/ 34 h 44"/>
                <a:gd name="T12" fmla="*/ 19 w 37"/>
                <a:gd name="T13" fmla="*/ 38 h 44"/>
                <a:gd name="T14" fmla="*/ 27 w 37"/>
                <a:gd name="T15" fmla="*/ 35 h 44"/>
                <a:gd name="T16" fmla="*/ 30 w 37"/>
                <a:gd name="T17" fmla="*/ 30 h 44"/>
                <a:gd name="T18" fmla="*/ 37 w 37"/>
                <a:gd name="T19" fmla="*/ 30 h 44"/>
                <a:gd name="T20" fmla="*/ 35 w 37"/>
                <a:gd name="T21" fmla="*/ 35 h 44"/>
                <a:gd name="T22" fmla="*/ 32 w 37"/>
                <a:gd name="T23" fmla="*/ 39 h 44"/>
                <a:gd name="T24" fmla="*/ 24 w 37"/>
                <a:gd name="T25" fmla="*/ 44 h 44"/>
                <a:gd name="T26" fmla="*/ 18 w 37"/>
                <a:gd name="T27" fmla="*/ 44 h 44"/>
                <a:gd name="T28" fmla="*/ 5 w 37"/>
                <a:gd name="T29" fmla="*/ 39 h 44"/>
                <a:gd name="T30" fmla="*/ 0 w 37"/>
                <a:gd name="T31" fmla="*/ 23 h 44"/>
                <a:gd name="T32" fmla="*/ 5 w 37"/>
                <a:gd name="T33" fmla="*/ 7 h 44"/>
                <a:gd name="T34" fmla="*/ 19 w 37"/>
                <a:gd name="T35" fmla="*/ 0 h 44"/>
                <a:gd name="T36" fmla="*/ 28 w 37"/>
                <a:gd name="T37" fmla="*/ 2 h 44"/>
                <a:gd name="T38" fmla="*/ 30 w 37"/>
                <a:gd name="T39" fmla="*/ 19 h 44"/>
                <a:gd name="T40" fmla="*/ 28 w 37"/>
                <a:gd name="T41" fmla="*/ 11 h 44"/>
                <a:gd name="T42" fmla="*/ 19 w 37"/>
                <a:gd name="T43" fmla="*/ 6 h 44"/>
                <a:gd name="T44" fmla="*/ 11 w 37"/>
                <a:gd name="T45" fmla="*/ 10 h 44"/>
                <a:gd name="T46" fmla="*/ 7 w 37"/>
                <a:gd name="T47" fmla="*/ 19 h 44"/>
                <a:gd name="T48" fmla="*/ 30 w 37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5" y="10"/>
                    <a:pt x="36" y="12"/>
                    <a:pt x="37" y="15"/>
                  </a:cubicBezTo>
                  <a:cubicBezTo>
                    <a:pt x="37" y="17"/>
                    <a:pt x="37" y="20"/>
                    <a:pt x="3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5" y="37"/>
                    <a:pt x="27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6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7" y="19"/>
                  </a:cubicBez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3" name="Freeform 17"/>
            <p:cNvSpPr>
              <a:spLocks/>
            </p:cNvSpPr>
            <p:nvPr/>
          </p:nvSpPr>
          <p:spPr bwMode="auto">
            <a:xfrm>
              <a:off x="14544678" y="2867026"/>
              <a:ext cx="114300" cy="141288"/>
            </a:xfrm>
            <a:custGeom>
              <a:avLst/>
              <a:gdLst>
                <a:gd name="T0" fmla="*/ 31 w 36"/>
                <a:gd name="T1" fmla="*/ 3 h 44"/>
                <a:gd name="T2" fmla="*/ 36 w 36"/>
                <a:gd name="T3" fmla="*/ 15 h 44"/>
                <a:gd name="T4" fmla="*/ 29 w 36"/>
                <a:gd name="T5" fmla="*/ 15 h 44"/>
                <a:gd name="T6" fmla="*/ 26 w 36"/>
                <a:gd name="T7" fmla="*/ 9 h 44"/>
                <a:gd name="T8" fmla="*/ 19 w 36"/>
                <a:gd name="T9" fmla="*/ 6 h 44"/>
                <a:gd name="T10" fmla="*/ 10 w 36"/>
                <a:gd name="T11" fmla="*/ 13 h 44"/>
                <a:gd name="T12" fmla="*/ 8 w 36"/>
                <a:gd name="T13" fmla="*/ 23 h 44"/>
                <a:gd name="T14" fmla="*/ 10 w 36"/>
                <a:gd name="T15" fmla="*/ 34 h 44"/>
                <a:gd name="T16" fmla="*/ 19 w 36"/>
                <a:gd name="T17" fmla="*/ 38 h 44"/>
                <a:gd name="T18" fmla="*/ 26 w 36"/>
                <a:gd name="T19" fmla="*/ 35 h 44"/>
                <a:gd name="T20" fmla="*/ 29 w 36"/>
                <a:gd name="T21" fmla="*/ 28 h 44"/>
                <a:gd name="T22" fmla="*/ 36 w 36"/>
                <a:gd name="T23" fmla="*/ 28 h 44"/>
                <a:gd name="T24" fmla="*/ 30 w 36"/>
                <a:gd name="T25" fmla="*/ 40 h 44"/>
                <a:gd name="T26" fmla="*/ 18 w 36"/>
                <a:gd name="T27" fmla="*/ 44 h 44"/>
                <a:gd name="T28" fmla="*/ 5 w 36"/>
                <a:gd name="T29" fmla="*/ 38 h 44"/>
                <a:gd name="T30" fmla="*/ 0 w 36"/>
                <a:gd name="T31" fmla="*/ 23 h 44"/>
                <a:gd name="T32" fmla="*/ 6 w 36"/>
                <a:gd name="T33" fmla="*/ 6 h 44"/>
                <a:gd name="T34" fmla="*/ 19 w 36"/>
                <a:gd name="T35" fmla="*/ 0 h 44"/>
                <a:gd name="T36" fmla="*/ 31 w 36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44">
                  <a:moveTo>
                    <a:pt x="31" y="3"/>
                  </a:moveTo>
                  <a:cubicBezTo>
                    <a:pt x="34" y="6"/>
                    <a:pt x="35" y="10"/>
                    <a:pt x="36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3"/>
                    <a:pt x="28" y="11"/>
                    <a:pt x="26" y="9"/>
                  </a:cubicBezTo>
                  <a:cubicBezTo>
                    <a:pt x="25" y="7"/>
                    <a:pt x="22" y="6"/>
                    <a:pt x="19" y="6"/>
                  </a:cubicBezTo>
                  <a:cubicBezTo>
                    <a:pt x="15" y="6"/>
                    <a:pt x="12" y="8"/>
                    <a:pt x="10" y="13"/>
                  </a:cubicBezTo>
                  <a:cubicBezTo>
                    <a:pt x="8" y="16"/>
                    <a:pt x="8" y="19"/>
                    <a:pt x="8" y="23"/>
                  </a:cubicBezTo>
                  <a:cubicBezTo>
                    <a:pt x="8" y="27"/>
                    <a:pt x="9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4" y="37"/>
                    <a:pt x="26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3" y="44"/>
                    <a:pt x="8" y="42"/>
                    <a:pt x="5" y="38"/>
                  </a:cubicBezTo>
                  <a:cubicBezTo>
                    <a:pt x="2" y="34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4" y="0"/>
                    <a:pt x="28" y="1"/>
                    <a:pt x="31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4" name="Freeform 18"/>
            <p:cNvSpPr>
              <a:spLocks/>
            </p:cNvSpPr>
            <p:nvPr/>
          </p:nvSpPr>
          <p:spPr bwMode="auto">
            <a:xfrm>
              <a:off x="14684379" y="2822576"/>
              <a:ext cx="107950" cy="182563"/>
            </a:xfrm>
            <a:custGeom>
              <a:avLst/>
              <a:gdLst>
                <a:gd name="T0" fmla="*/ 0 w 34"/>
                <a:gd name="T1" fmla="*/ 0 h 57"/>
                <a:gd name="T2" fmla="*/ 7 w 34"/>
                <a:gd name="T3" fmla="*/ 0 h 57"/>
                <a:gd name="T4" fmla="*/ 7 w 34"/>
                <a:gd name="T5" fmla="*/ 21 h 57"/>
                <a:gd name="T6" fmla="*/ 11 w 34"/>
                <a:gd name="T7" fmla="*/ 16 h 57"/>
                <a:gd name="T8" fmla="*/ 20 w 34"/>
                <a:gd name="T9" fmla="*/ 14 h 57"/>
                <a:gd name="T10" fmla="*/ 32 w 34"/>
                <a:gd name="T11" fmla="*/ 21 h 57"/>
                <a:gd name="T12" fmla="*/ 34 w 34"/>
                <a:gd name="T13" fmla="*/ 30 h 57"/>
                <a:gd name="T14" fmla="*/ 34 w 34"/>
                <a:gd name="T15" fmla="*/ 57 h 57"/>
                <a:gd name="T16" fmla="*/ 26 w 34"/>
                <a:gd name="T17" fmla="*/ 57 h 57"/>
                <a:gd name="T18" fmla="*/ 26 w 34"/>
                <a:gd name="T19" fmla="*/ 31 h 57"/>
                <a:gd name="T20" fmla="*/ 25 w 34"/>
                <a:gd name="T21" fmla="*/ 24 h 57"/>
                <a:gd name="T22" fmla="*/ 18 w 34"/>
                <a:gd name="T23" fmla="*/ 21 h 57"/>
                <a:gd name="T24" fmla="*/ 10 w 34"/>
                <a:gd name="T25" fmla="*/ 23 h 57"/>
                <a:gd name="T26" fmla="*/ 7 w 34"/>
                <a:gd name="T27" fmla="*/ 35 h 57"/>
                <a:gd name="T28" fmla="*/ 7 w 34"/>
                <a:gd name="T29" fmla="*/ 57 h 57"/>
                <a:gd name="T30" fmla="*/ 0 w 34"/>
                <a:gd name="T31" fmla="*/ 57 h 57"/>
                <a:gd name="T32" fmla="*/ 0 w 34"/>
                <a:gd name="T3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57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19"/>
                    <a:pt x="10" y="17"/>
                    <a:pt x="11" y="16"/>
                  </a:cubicBezTo>
                  <a:cubicBezTo>
                    <a:pt x="13" y="15"/>
                    <a:pt x="16" y="14"/>
                    <a:pt x="20" y="14"/>
                  </a:cubicBezTo>
                  <a:cubicBezTo>
                    <a:pt x="26" y="14"/>
                    <a:pt x="30" y="16"/>
                    <a:pt x="32" y="21"/>
                  </a:cubicBezTo>
                  <a:cubicBezTo>
                    <a:pt x="33" y="23"/>
                    <a:pt x="34" y="26"/>
                    <a:pt x="34" y="30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28"/>
                    <a:pt x="26" y="25"/>
                    <a:pt x="25" y="24"/>
                  </a:cubicBezTo>
                  <a:cubicBezTo>
                    <a:pt x="24" y="22"/>
                    <a:pt x="22" y="21"/>
                    <a:pt x="18" y="21"/>
                  </a:cubicBezTo>
                  <a:cubicBezTo>
                    <a:pt x="15" y="21"/>
                    <a:pt x="13" y="22"/>
                    <a:pt x="10" y="23"/>
                  </a:cubicBezTo>
                  <a:cubicBezTo>
                    <a:pt x="8" y="25"/>
                    <a:pt x="7" y="29"/>
                    <a:pt x="7" y="35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0" y="57"/>
                    <a:pt x="0" y="57"/>
                    <a:pt x="0" y="57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5" name="Freeform 19"/>
            <p:cNvSpPr>
              <a:spLocks/>
            </p:cNvSpPr>
            <p:nvPr/>
          </p:nvSpPr>
          <p:spPr bwMode="auto">
            <a:xfrm>
              <a:off x="14827254" y="2867026"/>
              <a:ext cx="107950" cy="138113"/>
            </a:xfrm>
            <a:custGeom>
              <a:avLst/>
              <a:gdLst>
                <a:gd name="T0" fmla="*/ 0 w 34"/>
                <a:gd name="T1" fmla="*/ 1 h 43"/>
                <a:gd name="T2" fmla="*/ 6 w 34"/>
                <a:gd name="T3" fmla="*/ 1 h 43"/>
                <a:gd name="T4" fmla="*/ 6 w 34"/>
                <a:gd name="T5" fmla="*/ 7 h 43"/>
                <a:gd name="T6" fmla="*/ 13 w 34"/>
                <a:gd name="T7" fmla="*/ 2 h 43"/>
                <a:gd name="T8" fmla="*/ 20 w 34"/>
                <a:gd name="T9" fmla="*/ 0 h 43"/>
                <a:gd name="T10" fmla="*/ 32 w 34"/>
                <a:gd name="T11" fmla="*/ 7 h 43"/>
                <a:gd name="T12" fmla="*/ 34 w 34"/>
                <a:gd name="T13" fmla="*/ 16 h 43"/>
                <a:gd name="T14" fmla="*/ 34 w 34"/>
                <a:gd name="T15" fmla="*/ 43 h 43"/>
                <a:gd name="T16" fmla="*/ 26 w 34"/>
                <a:gd name="T17" fmla="*/ 43 h 43"/>
                <a:gd name="T18" fmla="*/ 26 w 34"/>
                <a:gd name="T19" fmla="*/ 17 h 43"/>
                <a:gd name="T20" fmla="*/ 25 w 34"/>
                <a:gd name="T21" fmla="*/ 11 h 43"/>
                <a:gd name="T22" fmla="*/ 19 w 34"/>
                <a:gd name="T23" fmla="*/ 7 h 43"/>
                <a:gd name="T24" fmla="*/ 14 w 34"/>
                <a:gd name="T25" fmla="*/ 7 h 43"/>
                <a:gd name="T26" fmla="*/ 9 w 34"/>
                <a:gd name="T27" fmla="*/ 11 h 43"/>
                <a:gd name="T28" fmla="*/ 7 w 34"/>
                <a:gd name="T29" fmla="*/ 15 h 43"/>
                <a:gd name="T30" fmla="*/ 7 w 34"/>
                <a:gd name="T31" fmla="*/ 21 h 43"/>
                <a:gd name="T32" fmla="*/ 7 w 34"/>
                <a:gd name="T33" fmla="*/ 43 h 43"/>
                <a:gd name="T34" fmla="*/ 0 w 34"/>
                <a:gd name="T35" fmla="*/ 43 h 43"/>
                <a:gd name="T36" fmla="*/ 0 w 34"/>
                <a:gd name="T37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8" y="5"/>
                    <a:pt x="10" y="3"/>
                    <a:pt x="13" y="2"/>
                  </a:cubicBezTo>
                  <a:cubicBezTo>
                    <a:pt x="15" y="1"/>
                    <a:pt x="17" y="0"/>
                    <a:pt x="20" y="0"/>
                  </a:cubicBezTo>
                  <a:cubicBezTo>
                    <a:pt x="26" y="0"/>
                    <a:pt x="30" y="2"/>
                    <a:pt x="32" y="7"/>
                  </a:cubicBezTo>
                  <a:cubicBezTo>
                    <a:pt x="33" y="9"/>
                    <a:pt x="34" y="12"/>
                    <a:pt x="34" y="16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4"/>
                    <a:pt x="26" y="12"/>
                    <a:pt x="25" y="11"/>
                  </a:cubicBezTo>
                  <a:cubicBezTo>
                    <a:pt x="24" y="8"/>
                    <a:pt x="22" y="7"/>
                    <a:pt x="19" y="7"/>
                  </a:cubicBezTo>
                  <a:cubicBezTo>
                    <a:pt x="17" y="7"/>
                    <a:pt x="16" y="7"/>
                    <a:pt x="14" y="7"/>
                  </a:cubicBezTo>
                  <a:cubicBezTo>
                    <a:pt x="13" y="8"/>
                    <a:pt x="11" y="9"/>
                    <a:pt x="9" y="11"/>
                  </a:cubicBezTo>
                  <a:cubicBezTo>
                    <a:pt x="8" y="12"/>
                    <a:pt x="8" y="13"/>
                    <a:pt x="7" y="15"/>
                  </a:cubicBezTo>
                  <a:cubicBezTo>
                    <a:pt x="7" y="16"/>
                    <a:pt x="7" y="18"/>
                    <a:pt x="7" y="21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6" name="Freeform 20"/>
            <p:cNvSpPr>
              <a:spLocks noEditPoints="1"/>
            </p:cNvSpPr>
            <p:nvPr/>
          </p:nvSpPr>
          <p:spPr bwMode="auto">
            <a:xfrm>
              <a:off x="14960604" y="2867026"/>
              <a:ext cx="122238" cy="141288"/>
            </a:xfrm>
            <a:custGeom>
              <a:avLst/>
              <a:gdLst>
                <a:gd name="T0" fmla="*/ 33 w 38"/>
                <a:gd name="T1" fmla="*/ 5 h 44"/>
                <a:gd name="T2" fmla="*/ 38 w 38"/>
                <a:gd name="T3" fmla="*/ 21 h 44"/>
                <a:gd name="T4" fmla="*/ 33 w 38"/>
                <a:gd name="T5" fmla="*/ 38 h 44"/>
                <a:gd name="T6" fmla="*/ 18 w 38"/>
                <a:gd name="T7" fmla="*/ 44 h 44"/>
                <a:gd name="T8" fmla="*/ 5 w 38"/>
                <a:gd name="T9" fmla="*/ 39 h 44"/>
                <a:gd name="T10" fmla="*/ 0 w 38"/>
                <a:gd name="T11" fmla="*/ 23 h 44"/>
                <a:gd name="T12" fmla="*/ 5 w 38"/>
                <a:gd name="T13" fmla="*/ 6 h 44"/>
                <a:gd name="T14" fmla="*/ 19 w 38"/>
                <a:gd name="T15" fmla="*/ 0 h 44"/>
                <a:gd name="T16" fmla="*/ 33 w 38"/>
                <a:gd name="T17" fmla="*/ 5 h 44"/>
                <a:gd name="T18" fmla="*/ 28 w 38"/>
                <a:gd name="T19" fmla="*/ 33 h 44"/>
                <a:gd name="T20" fmla="*/ 31 w 38"/>
                <a:gd name="T21" fmla="*/ 21 h 44"/>
                <a:gd name="T22" fmla="*/ 29 w 38"/>
                <a:gd name="T23" fmla="*/ 12 h 44"/>
                <a:gd name="T24" fmla="*/ 19 w 38"/>
                <a:gd name="T25" fmla="*/ 6 h 44"/>
                <a:gd name="T26" fmla="*/ 10 w 38"/>
                <a:gd name="T27" fmla="*/ 11 h 44"/>
                <a:gd name="T28" fmla="*/ 7 w 38"/>
                <a:gd name="T29" fmla="*/ 23 h 44"/>
                <a:gd name="T30" fmla="*/ 10 w 38"/>
                <a:gd name="T31" fmla="*/ 34 h 44"/>
                <a:gd name="T32" fmla="*/ 19 w 38"/>
                <a:gd name="T33" fmla="*/ 38 h 44"/>
                <a:gd name="T34" fmla="*/ 28 w 38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44">
                  <a:moveTo>
                    <a:pt x="33" y="5"/>
                  </a:moveTo>
                  <a:cubicBezTo>
                    <a:pt x="36" y="9"/>
                    <a:pt x="38" y="14"/>
                    <a:pt x="38" y="21"/>
                  </a:cubicBezTo>
                  <a:cubicBezTo>
                    <a:pt x="38" y="28"/>
                    <a:pt x="37" y="33"/>
                    <a:pt x="33" y="38"/>
                  </a:cubicBezTo>
                  <a:cubicBezTo>
                    <a:pt x="30" y="42"/>
                    <a:pt x="25" y="44"/>
                    <a:pt x="18" y="44"/>
                  </a:cubicBezTo>
                  <a:cubicBezTo>
                    <a:pt x="13" y="44"/>
                    <a:pt x="8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moveTo>
                    <a:pt x="28" y="33"/>
                  </a:moveTo>
                  <a:cubicBezTo>
                    <a:pt x="30" y="30"/>
                    <a:pt x="31" y="26"/>
                    <a:pt x="31" y="21"/>
                  </a:cubicBezTo>
                  <a:cubicBezTo>
                    <a:pt x="31" y="17"/>
                    <a:pt x="30" y="14"/>
                    <a:pt x="29" y="12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4" y="38"/>
                    <a:pt x="27" y="37"/>
                    <a:pt x="28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7" name="Rectangle 76"/>
            <p:cNvSpPr>
              <a:spLocks noChangeArrowheads="1"/>
            </p:cNvSpPr>
            <p:nvPr/>
          </p:nvSpPr>
          <p:spPr bwMode="auto">
            <a:xfrm>
              <a:off x="15114591" y="2822576"/>
              <a:ext cx="22225" cy="182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8" name="Freeform 22"/>
            <p:cNvSpPr>
              <a:spLocks noEditPoints="1"/>
            </p:cNvSpPr>
            <p:nvPr/>
          </p:nvSpPr>
          <p:spPr bwMode="auto">
            <a:xfrm>
              <a:off x="15162216" y="2867026"/>
              <a:ext cx="123825" cy="141288"/>
            </a:xfrm>
            <a:custGeom>
              <a:avLst/>
              <a:gdLst>
                <a:gd name="T0" fmla="*/ 33 w 39"/>
                <a:gd name="T1" fmla="*/ 5 h 44"/>
                <a:gd name="T2" fmla="*/ 39 w 39"/>
                <a:gd name="T3" fmla="*/ 21 h 44"/>
                <a:gd name="T4" fmla="*/ 34 w 39"/>
                <a:gd name="T5" fmla="*/ 38 h 44"/>
                <a:gd name="T6" fmla="*/ 19 w 39"/>
                <a:gd name="T7" fmla="*/ 44 h 44"/>
                <a:gd name="T8" fmla="*/ 5 w 39"/>
                <a:gd name="T9" fmla="*/ 39 h 44"/>
                <a:gd name="T10" fmla="*/ 0 w 39"/>
                <a:gd name="T11" fmla="*/ 23 h 44"/>
                <a:gd name="T12" fmla="*/ 6 w 39"/>
                <a:gd name="T13" fmla="*/ 6 h 44"/>
                <a:gd name="T14" fmla="*/ 20 w 39"/>
                <a:gd name="T15" fmla="*/ 0 h 44"/>
                <a:gd name="T16" fmla="*/ 33 w 39"/>
                <a:gd name="T17" fmla="*/ 5 h 44"/>
                <a:gd name="T18" fmla="*/ 29 w 39"/>
                <a:gd name="T19" fmla="*/ 33 h 44"/>
                <a:gd name="T20" fmla="*/ 31 w 39"/>
                <a:gd name="T21" fmla="*/ 21 h 44"/>
                <a:gd name="T22" fmla="*/ 30 w 39"/>
                <a:gd name="T23" fmla="*/ 12 h 44"/>
                <a:gd name="T24" fmla="*/ 20 w 39"/>
                <a:gd name="T25" fmla="*/ 6 h 44"/>
                <a:gd name="T26" fmla="*/ 10 w 39"/>
                <a:gd name="T27" fmla="*/ 11 h 44"/>
                <a:gd name="T28" fmla="*/ 7 w 39"/>
                <a:gd name="T29" fmla="*/ 23 h 44"/>
                <a:gd name="T30" fmla="*/ 10 w 39"/>
                <a:gd name="T31" fmla="*/ 34 h 44"/>
                <a:gd name="T32" fmla="*/ 20 w 39"/>
                <a:gd name="T33" fmla="*/ 38 h 44"/>
                <a:gd name="T34" fmla="*/ 29 w 39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44">
                  <a:moveTo>
                    <a:pt x="33" y="5"/>
                  </a:moveTo>
                  <a:cubicBezTo>
                    <a:pt x="37" y="9"/>
                    <a:pt x="39" y="14"/>
                    <a:pt x="39" y="21"/>
                  </a:cubicBezTo>
                  <a:cubicBezTo>
                    <a:pt x="39" y="28"/>
                    <a:pt x="37" y="33"/>
                    <a:pt x="34" y="38"/>
                  </a:cubicBezTo>
                  <a:cubicBezTo>
                    <a:pt x="31" y="42"/>
                    <a:pt x="26" y="44"/>
                    <a:pt x="19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moveTo>
                    <a:pt x="29" y="33"/>
                  </a:moveTo>
                  <a:cubicBezTo>
                    <a:pt x="31" y="30"/>
                    <a:pt x="31" y="26"/>
                    <a:pt x="31" y="21"/>
                  </a:cubicBezTo>
                  <a:cubicBezTo>
                    <a:pt x="31" y="17"/>
                    <a:pt x="31" y="14"/>
                    <a:pt x="30" y="12"/>
                  </a:cubicBezTo>
                  <a:cubicBezTo>
                    <a:pt x="28" y="8"/>
                    <a:pt x="24" y="6"/>
                    <a:pt x="20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20" y="38"/>
                  </a:cubicBezTo>
                  <a:cubicBezTo>
                    <a:pt x="24" y="38"/>
                    <a:pt x="27" y="37"/>
                    <a:pt x="2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9" name="Freeform 23"/>
            <p:cNvSpPr>
              <a:spLocks noEditPoints="1"/>
            </p:cNvSpPr>
            <p:nvPr/>
          </p:nvSpPr>
          <p:spPr bwMode="auto">
            <a:xfrm>
              <a:off x="15305091" y="2870201"/>
              <a:ext cx="117475" cy="188913"/>
            </a:xfrm>
            <a:custGeom>
              <a:avLst/>
              <a:gdLst>
                <a:gd name="T0" fmla="*/ 26 w 37"/>
                <a:gd name="T1" fmla="*/ 2 h 59"/>
                <a:gd name="T2" fmla="*/ 30 w 37"/>
                <a:gd name="T3" fmla="*/ 6 h 59"/>
                <a:gd name="T4" fmla="*/ 30 w 37"/>
                <a:gd name="T5" fmla="*/ 1 h 59"/>
                <a:gd name="T6" fmla="*/ 37 w 37"/>
                <a:gd name="T7" fmla="*/ 1 h 59"/>
                <a:gd name="T8" fmla="*/ 37 w 37"/>
                <a:gd name="T9" fmla="*/ 38 h 59"/>
                <a:gd name="T10" fmla="*/ 34 w 37"/>
                <a:gd name="T11" fmla="*/ 51 h 59"/>
                <a:gd name="T12" fmla="*/ 18 w 37"/>
                <a:gd name="T13" fmla="*/ 59 h 59"/>
                <a:gd name="T14" fmla="*/ 7 w 37"/>
                <a:gd name="T15" fmla="*/ 56 h 59"/>
                <a:gd name="T16" fmla="*/ 2 w 37"/>
                <a:gd name="T17" fmla="*/ 47 h 59"/>
                <a:gd name="T18" fmla="*/ 9 w 37"/>
                <a:gd name="T19" fmla="*/ 47 h 59"/>
                <a:gd name="T20" fmla="*/ 11 w 37"/>
                <a:gd name="T21" fmla="*/ 51 h 59"/>
                <a:gd name="T22" fmla="*/ 18 w 37"/>
                <a:gd name="T23" fmla="*/ 54 h 59"/>
                <a:gd name="T24" fmla="*/ 29 w 37"/>
                <a:gd name="T25" fmla="*/ 48 h 59"/>
                <a:gd name="T26" fmla="*/ 30 w 37"/>
                <a:gd name="T27" fmla="*/ 36 h 59"/>
                <a:gd name="T28" fmla="*/ 25 w 37"/>
                <a:gd name="T29" fmla="*/ 41 h 59"/>
                <a:gd name="T30" fmla="*/ 17 w 37"/>
                <a:gd name="T31" fmla="*/ 42 h 59"/>
                <a:gd name="T32" fmla="*/ 5 w 37"/>
                <a:gd name="T33" fmla="*/ 38 h 59"/>
                <a:gd name="T34" fmla="*/ 0 w 37"/>
                <a:gd name="T35" fmla="*/ 22 h 59"/>
                <a:gd name="T36" fmla="*/ 5 w 37"/>
                <a:gd name="T37" fmla="*/ 5 h 59"/>
                <a:gd name="T38" fmla="*/ 18 w 37"/>
                <a:gd name="T39" fmla="*/ 0 h 59"/>
                <a:gd name="T40" fmla="*/ 26 w 37"/>
                <a:gd name="T41" fmla="*/ 2 h 59"/>
                <a:gd name="T42" fmla="*/ 27 w 37"/>
                <a:gd name="T43" fmla="*/ 9 h 59"/>
                <a:gd name="T44" fmla="*/ 19 w 37"/>
                <a:gd name="T45" fmla="*/ 6 h 59"/>
                <a:gd name="T46" fmla="*/ 9 w 37"/>
                <a:gd name="T47" fmla="*/ 13 h 59"/>
                <a:gd name="T48" fmla="*/ 8 w 37"/>
                <a:gd name="T49" fmla="*/ 22 h 59"/>
                <a:gd name="T50" fmla="*/ 10 w 37"/>
                <a:gd name="T51" fmla="*/ 33 h 59"/>
                <a:gd name="T52" fmla="*/ 18 w 37"/>
                <a:gd name="T53" fmla="*/ 37 h 59"/>
                <a:gd name="T54" fmla="*/ 29 w 37"/>
                <a:gd name="T55" fmla="*/ 30 h 59"/>
                <a:gd name="T56" fmla="*/ 30 w 37"/>
                <a:gd name="T57" fmla="*/ 21 h 59"/>
                <a:gd name="T58" fmla="*/ 27 w 37"/>
                <a:gd name="T59" fmla="*/ 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" h="59">
                  <a:moveTo>
                    <a:pt x="26" y="2"/>
                  </a:moveTo>
                  <a:cubicBezTo>
                    <a:pt x="28" y="3"/>
                    <a:pt x="29" y="4"/>
                    <a:pt x="30" y="6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4"/>
                    <a:pt x="36" y="48"/>
                    <a:pt x="34" y="51"/>
                  </a:cubicBezTo>
                  <a:cubicBezTo>
                    <a:pt x="32" y="57"/>
                    <a:pt x="26" y="59"/>
                    <a:pt x="18" y="59"/>
                  </a:cubicBezTo>
                  <a:cubicBezTo>
                    <a:pt x="14" y="59"/>
                    <a:pt x="10" y="58"/>
                    <a:pt x="7" y="56"/>
                  </a:cubicBezTo>
                  <a:cubicBezTo>
                    <a:pt x="4" y="54"/>
                    <a:pt x="2" y="51"/>
                    <a:pt x="2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9"/>
                    <a:pt x="10" y="50"/>
                    <a:pt x="11" y="51"/>
                  </a:cubicBezTo>
                  <a:cubicBezTo>
                    <a:pt x="12" y="53"/>
                    <a:pt x="15" y="54"/>
                    <a:pt x="18" y="54"/>
                  </a:cubicBezTo>
                  <a:cubicBezTo>
                    <a:pt x="24" y="54"/>
                    <a:pt x="27" y="52"/>
                    <a:pt x="29" y="48"/>
                  </a:cubicBezTo>
                  <a:cubicBezTo>
                    <a:pt x="30" y="46"/>
                    <a:pt x="30" y="42"/>
                    <a:pt x="30" y="36"/>
                  </a:cubicBezTo>
                  <a:cubicBezTo>
                    <a:pt x="29" y="38"/>
                    <a:pt x="27" y="40"/>
                    <a:pt x="25" y="41"/>
                  </a:cubicBezTo>
                  <a:cubicBezTo>
                    <a:pt x="23" y="42"/>
                    <a:pt x="20" y="42"/>
                    <a:pt x="17" y="42"/>
                  </a:cubicBezTo>
                  <a:cubicBezTo>
                    <a:pt x="13" y="42"/>
                    <a:pt x="9" y="41"/>
                    <a:pt x="5" y="38"/>
                  </a:cubicBezTo>
                  <a:cubicBezTo>
                    <a:pt x="2" y="34"/>
                    <a:pt x="0" y="29"/>
                    <a:pt x="0" y="22"/>
                  </a:cubicBezTo>
                  <a:cubicBezTo>
                    <a:pt x="0" y="15"/>
                    <a:pt x="2" y="9"/>
                    <a:pt x="5" y="5"/>
                  </a:cubicBezTo>
                  <a:cubicBezTo>
                    <a:pt x="9" y="1"/>
                    <a:pt x="13" y="0"/>
                    <a:pt x="18" y="0"/>
                  </a:cubicBezTo>
                  <a:cubicBezTo>
                    <a:pt x="21" y="0"/>
                    <a:pt x="24" y="0"/>
                    <a:pt x="26" y="2"/>
                  </a:cubicBezTo>
                  <a:moveTo>
                    <a:pt x="27" y="9"/>
                  </a:moveTo>
                  <a:cubicBezTo>
                    <a:pt x="25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5"/>
                    <a:pt x="8" y="18"/>
                    <a:pt x="8" y="22"/>
                  </a:cubicBezTo>
                  <a:cubicBezTo>
                    <a:pt x="8" y="27"/>
                    <a:pt x="9" y="31"/>
                    <a:pt x="10" y="33"/>
                  </a:cubicBezTo>
                  <a:cubicBezTo>
                    <a:pt x="12" y="35"/>
                    <a:pt x="15" y="37"/>
                    <a:pt x="18" y="37"/>
                  </a:cubicBezTo>
                  <a:cubicBezTo>
                    <a:pt x="23" y="37"/>
                    <a:pt x="27" y="34"/>
                    <a:pt x="29" y="30"/>
                  </a:cubicBezTo>
                  <a:cubicBezTo>
                    <a:pt x="30" y="27"/>
                    <a:pt x="30" y="24"/>
                    <a:pt x="30" y="21"/>
                  </a:cubicBezTo>
                  <a:cubicBezTo>
                    <a:pt x="30" y="16"/>
                    <a:pt x="29" y="12"/>
                    <a:pt x="27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0" name="Freeform 24"/>
            <p:cNvSpPr>
              <a:spLocks/>
            </p:cNvSpPr>
            <p:nvPr/>
          </p:nvSpPr>
          <p:spPr bwMode="auto">
            <a:xfrm>
              <a:off x="15444791" y="2870201"/>
              <a:ext cx="120650" cy="188913"/>
            </a:xfrm>
            <a:custGeom>
              <a:avLst/>
              <a:gdLst>
                <a:gd name="T0" fmla="*/ 30 w 38"/>
                <a:gd name="T1" fmla="*/ 0 h 59"/>
                <a:gd name="T2" fmla="*/ 38 w 38"/>
                <a:gd name="T3" fmla="*/ 0 h 59"/>
                <a:gd name="T4" fmla="*/ 31 w 38"/>
                <a:gd name="T5" fmla="*/ 19 h 59"/>
                <a:gd name="T6" fmla="*/ 25 w 38"/>
                <a:gd name="T7" fmla="*/ 36 h 59"/>
                <a:gd name="T8" fmla="*/ 16 w 38"/>
                <a:gd name="T9" fmla="*/ 55 h 59"/>
                <a:gd name="T10" fmla="*/ 8 w 38"/>
                <a:gd name="T11" fmla="*/ 59 h 59"/>
                <a:gd name="T12" fmla="*/ 6 w 38"/>
                <a:gd name="T13" fmla="*/ 59 h 59"/>
                <a:gd name="T14" fmla="*/ 4 w 38"/>
                <a:gd name="T15" fmla="*/ 58 h 59"/>
                <a:gd name="T16" fmla="*/ 4 w 38"/>
                <a:gd name="T17" fmla="*/ 52 h 59"/>
                <a:gd name="T18" fmla="*/ 6 w 38"/>
                <a:gd name="T19" fmla="*/ 53 h 59"/>
                <a:gd name="T20" fmla="*/ 8 w 38"/>
                <a:gd name="T21" fmla="*/ 53 h 59"/>
                <a:gd name="T22" fmla="*/ 11 w 38"/>
                <a:gd name="T23" fmla="*/ 52 h 59"/>
                <a:gd name="T24" fmla="*/ 12 w 38"/>
                <a:gd name="T25" fmla="*/ 51 h 59"/>
                <a:gd name="T26" fmla="*/ 13 w 38"/>
                <a:gd name="T27" fmla="*/ 47 h 59"/>
                <a:gd name="T28" fmla="*/ 15 w 38"/>
                <a:gd name="T29" fmla="*/ 43 h 59"/>
                <a:gd name="T30" fmla="*/ 0 w 38"/>
                <a:gd name="T31" fmla="*/ 0 h 59"/>
                <a:gd name="T32" fmla="*/ 8 w 38"/>
                <a:gd name="T33" fmla="*/ 0 h 59"/>
                <a:gd name="T34" fmla="*/ 19 w 38"/>
                <a:gd name="T35" fmla="*/ 34 h 59"/>
                <a:gd name="T36" fmla="*/ 30 w 38"/>
                <a:gd name="T3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59">
                  <a:moveTo>
                    <a:pt x="30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7" y="3"/>
                    <a:pt x="35" y="9"/>
                    <a:pt x="31" y="19"/>
                  </a:cubicBezTo>
                  <a:cubicBezTo>
                    <a:pt x="29" y="26"/>
                    <a:pt x="27" y="31"/>
                    <a:pt x="25" y="36"/>
                  </a:cubicBezTo>
                  <a:cubicBezTo>
                    <a:pt x="21" y="47"/>
                    <a:pt x="18" y="53"/>
                    <a:pt x="16" y="55"/>
                  </a:cubicBezTo>
                  <a:cubicBezTo>
                    <a:pt x="15" y="58"/>
                    <a:pt x="12" y="59"/>
                    <a:pt x="8" y="59"/>
                  </a:cubicBezTo>
                  <a:cubicBezTo>
                    <a:pt x="7" y="59"/>
                    <a:pt x="6" y="59"/>
                    <a:pt x="6" y="59"/>
                  </a:cubicBezTo>
                  <a:cubicBezTo>
                    <a:pt x="5" y="59"/>
                    <a:pt x="4" y="59"/>
                    <a:pt x="4" y="58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5" y="52"/>
                    <a:pt x="6" y="53"/>
                    <a:pt x="6" y="53"/>
                  </a:cubicBezTo>
                  <a:cubicBezTo>
                    <a:pt x="7" y="53"/>
                    <a:pt x="7" y="53"/>
                    <a:pt x="8" y="53"/>
                  </a:cubicBezTo>
                  <a:cubicBezTo>
                    <a:pt x="9" y="53"/>
                    <a:pt x="10" y="52"/>
                    <a:pt x="11" y="52"/>
                  </a:cubicBezTo>
                  <a:cubicBezTo>
                    <a:pt x="11" y="52"/>
                    <a:pt x="12" y="51"/>
                    <a:pt x="12" y="51"/>
                  </a:cubicBezTo>
                  <a:cubicBezTo>
                    <a:pt x="12" y="50"/>
                    <a:pt x="13" y="49"/>
                    <a:pt x="13" y="47"/>
                  </a:cubicBezTo>
                  <a:cubicBezTo>
                    <a:pt x="14" y="45"/>
                    <a:pt x="15" y="44"/>
                    <a:pt x="15" y="4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34"/>
                    <a:pt x="19" y="34"/>
                    <a:pt x="19" y="34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1" name="Freeform 25"/>
            <p:cNvSpPr>
              <a:spLocks/>
            </p:cNvSpPr>
            <p:nvPr/>
          </p:nvSpPr>
          <p:spPr bwMode="auto">
            <a:xfrm>
              <a:off x="15655929" y="2816226"/>
              <a:ext cx="142875" cy="195263"/>
            </a:xfrm>
            <a:custGeom>
              <a:avLst/>
              <a:gdLst>
                <a:gd name="T0" fmla="*/ 8 w 45"/>
                <a:gd name="T1" fmla="*/ 40 h 61"/>
                <a:gd name="T2" fmla="*/ 10 w 45"/>
                <a:gd name="T3" fmla="*/ 48 h 61"/>
                <a:gd name="T4" fmla="*/ 23 w 45"/>
                <a:gd name="T5" fmla="*/ 54 h 61"/>
                <a:gd name="T6" fmla="*/ 30 w 45"/>
                <a:gd name="T7" fmla="*/ 53 h 61"/>
                <a:gd name="T8" fmla="*/ 37 w 45"/>
                <a:gd name="T9" fmla="*/ 44 h 61"/>
                <a:gd name="T10" fmla="*/ 34 w 45"/>
                <a:gd name="T11" fmla="*/ 37 h 61"/>
                <a:gd name="T12" fmla="*/ 25 w 45"/>
                <a:gd name="T13" fmla="*/ 34 h 61"/>
                <a:gd name="T14" fmla="*/ 18 w 45"/>
                <a:gd name="T15" fmla="*/ 32 h 61"/>
                <a:gd name="T16" fmla="*/ 7 w 45"/>
                <a:gd name="T17" fmla="*/ 29 h 61"/>
                <a:gd name="T18" fmla="*/ 2 w 45"/>
                <a:gd name="T19" fmla="*/ 18 h 61"/>
                <a:gd name="T20" fmla="*/ 7 w 45"/>
                <a:gd name="T21" fmla="*/ 5 h 61"/>
                <a:gd name="T22" fmla="*/ 22 w 45"/>
                <a:gd name="T23" fmla="*/ 0 h 61"/>
                <a:gd name="T24" fmla="*/ 37 w 45"/>
                <a:gd name="T25" fmla="*/ 5 h 61"/>
                <a:gd name="T26" fmla="*/ 43 w 45"/>
                <a:gd name="T27" fmla="*/ 19 h 61"/>
                <a:gd name="T28" fmla="*/ 36 w 45"/>
                <a:gd name="T29" fmla="*/ 19 h 61"/>
                <a:gd name="T30" fmla="*/ 33 w 45"/>
                <a:gd name="T31" fmla="*/ 12 h 61"/>
                <a:gd name="T32" fmla="*/ 22 w 45"/>
                <a:gd name="T33" fmla="*/ 7 h 61"/>
                <a:gd name="T34" fmla="*/ 12 w 45"/>
                <a:gd name="T35" fmla="*/ 10 h 61"/>
                <a:gd name="T36" fmla="*/ 10 w 45"/>
                <a:gd name="T37" fmla="*/ 17 h 61"/>
                <a:gd name="T38" fmla="*/ 13 w 45"/>
                <a:gd name="T39" fmla="*/ 23 h 61"/>
                <a:gd name="T40" fmla="*/ 23 w 45"/>
                <a:gd name="T41" fmla="*/ 26 h 61"/>
                <a:gd name="T42" fmla="*/ 31 w 45"/>
                <a:gd name="T43" fmla="*/ 28 h 61"/>
                <a:gd name="T44" fmla="*/ 39 w 45"/>
                <a:gd name="T45" fmla="*/ 31 h 61"/>
                <a:gd name="T46" fmla="*/ 45 w 45"/>
                <a:gd name="T47" fmla="*/ 43 h 61"/>
                <a:gd name="T48" fmla="*/ 38 w 45"/>
                <a:gd name="T49" fmla="*/ 56 h 61"/>
                <a:gd name="T50" fmla="*/ 22 w 45"/>
                <a:gd name="T51" fmla="*/ 61 h 61"/>
                <a:gd name="T52" fmla="*/ 6 w 45"/>
                <a:gd name="T53" fmla="*/ 55 h 61"/>
                <a:gd name="T54" fmla="*/ 0 w 45"/>
                <a:gd name="T55" fmla="*/ 40 h 61"/>
                <a:gd name="T56" fmla="*/ 8 w 45"/>
                <a:gd name="T57" fmla="*/ 4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5" h="61">
                  <a:moveTo>
                    <a:pt x="8" y="40"/>
                  </a:moveTo>
                  <a:cubicBezTo>
                    <a:pt x="8" y="44"/>
                    <a:pt x="8" y="46"/>
                    <a:pt x="10" y="48"/>
                  </a:cubicBezTo>
                  <a:cubicBezTo>
                    <a:pt x="12" y="52"/>
                    <a:pt x="17" y="54"/>
                    <a:pt x="23" y="54"/>
                  </a:cubicBezTo>
                  <a:cubicBezTo>
                    <a:pt x="26" y="54"/>
                    <a:pt x="28" y="54"/>
                    <a:pt x="30" y="53"/>
                  </a:cubicBezTo>
                  <a:cubicBezTo>
                    <a:pt x="35" y="51"/>
                    <a:pt x="37" y="48"/>
                    <a:pt x="37" y="44"/>
                  </a:cubicBezTo>
                  <a:cubicBezTo>
                    <a:pt x="37" y="41"/>
                    <a:pt x="36" y="39"/>
                    <a:pt x="34" y="37"/>
                  </a:cubicBezTo>
                  <a:cubicBezTo>
                    <a:pt x="32" y="36"/>
                    <a:pt x="29" y="35"/>
                    <a:pt x="25" y="34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3" y="31"/>
                    <a:pt x="9" y="30"/>
                    <a:pt x="7" y="29"/>
                  </a:cubicBezTo>
                  <a:cubicBezTo>
                    <a:pt x="4" y="26"/>
                    <a:pt x="2" y="23"/>
                    <a:pt x="2" y="18"/>
                  </a:cubicBezTo>
                  <a:cubicBezTo>
                    <a:pt x="2" y="13"/>
                    <a:pt x="4" y="9"/>
                    <a:pt x="7" y="5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7" y="5"/>
                  </a:cubicBezTo>
                  <a:cubicBezTo>
                    <a:pt x="41" y="8"/>
                    <a:pt x="43" y="12"/>
                    <a:pt x="43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5"/>
                    <a:pt x="35" y="13"/>
                    <a:pt x="33" y="12"/>
                  </a:cubicBezTo>
                  <a:cubicBezTo>
                    <a:pt x="31" y="9"/>
                    <a:pt x="27" y="7"/>
                    <a:pt x="22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10" y="14"/>
                    <a:pt x="10" y="17"/>
                  </a:cubicBezTo>
                  <a:cubicBezTo>
                    <a:pt x="10" y="19"/>
                    <a:pt x="11" y="21"/>
                    <a:pt x="13" y="23"/>
                  </a:cubicBezTo>
                  <a:cubicBezTo>
                    <a:pt x="14" y="24"/>
                    <a:pt x="18" y="25"/>
                    <a:pt x="23" y="26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4" y="29"/>
                    <a:pt x="37" y="30"/>
                    <a:pt x="39" y="31"/>
                  </a:cubicBezTo>
                  <a:cubicBezTo>
                    <a:pt x="43" y="34"/>
                    <a:pt x="45" y="38"/>
                    <a:pt x="45" y="43"/>
                  </a:cubicBezTo>
                  <a:cubicBezTo>
                    <a:pt x="45" y="49"/>
                    <a:pt x="42" y="54"/>
                    <a:pt x="38" y="56"/>
                  </a:cubicBezTo>
                  <a:cubicBezTo>
                    <a:pt x="33" y="59"/>
                    <a:pt x="28" y="61"/>
                    <a:pt x="22" y="61"/>
                  </a:cubicBezTo>
                  <a:cubicBezTo>
                    <a:pt x="15" y="61"/>
                    <a:pt x="10" y="59"/>
                    <a:pt x="6" y="55"/>
                  </a:cubicBezTo>
                  <a:cubicBezTo>
                    <a:pt x="2" y="51"/>
                    <a:pt x="0" y="47"/>
                    <a:pt x="0" y="40"/>
                  </a:cubicBezTo>
                  <a:lnTo>
                    <a:pt x="8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2" name="Freeform 26"/>
            <p:cNvSpPr>
              <a:spLocks noEditPoints="1"/>
            </p:cNvSpPr>
            <p:nvPr/>
          </p:nvSpPr>
          <p:spPr bwMode="auto">
            <a:xfrm>
              <a:off x="15824204" y="2867026"/>
              <a:ext cx="120650" cy="141288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8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20 w 38"/>
                <a:gd name="T35" fmla="*/ 0 h 44"/>
                <a:gd name="T36" fmla="*/ 28 w 38"/>
                <a:gd name="T37" fmla="*/ 2 h 44"/>
                <a:gd name="T38" fmla="*/ 31 w 38"/>
                <a:gd name="T39" fmla="*/ 19 h 44"/>
                <a:gd name="T40" fmla="*/ 29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1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8" y="17"/>
                    <a:pt x="38" y="20"/>
                    <a:pt x="3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9"/>
                    <a:pt x="9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6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1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1" y="19"/>
                  </a:moveTo>
                  <a:cubicBezTo>
                    <a:pt x="30" y="16"/>
                    <a:pt x="30" y="13"/>
                    <a:pt x="29" y="11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1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3" name="Freeform 27"/>
            <p:cNvSpPr>
              <a:spLocks/>
            </p:cNvSpPr>
            <p:nvPr/>
          </p:nvSpPr>
          <p:spPr bwMode="auto">
            <a:xfrm>
              <a:off x="15976604" y="2867026"/>
              <a:ext cx="63500" cy="138113"/>
            </a:xfrm>
            <a:custGeom>
              <a:avLst/>
              <a:gdLst>
                <a:gd name="T0" fmla="*/ 0 w 20"/>
                <a:gd name="T1" fmla="*/ 1 h 43"/>
                <a:gd name="T2" fmla="*/ 6 w 20"/>
                <a:gd name="T3" fmla="*/ 1 h 43"/>
                <a:gd name="T4" fmla="*/ 6 w 20"/>
                <a:gd name="T5" fmla="*/ 8 h 43"/>
                <a:gd name="T6" fmla="*/ 10 w 20"/>
                <a:gd name="T7" fmla="*/ 3 h 43"/>
                <a:gd name="T8" fmla="*/ 18 w 20"/>
                <a:gd name="T9" fmla="*/ 0 h 43"/>
                <a:gd name="T10" fmla="*/ 18 w 20"/>
                <a:gd name="T11" fmla="*/ 0 h 43"/>
                <a:gd name="T12" fmla="*/ 20 w 20"/>
                <a:gd name="T13" fmla="*/ 1 h 43"/>
                <a:gd name="T14" fmla="*/ 20 w 20"/>
                <a:gd name="T15" fmla="*/ 8 h 43"/>
                <a:gd name="T16" fmla="*/ 19 w 20"/>
                <a:gd name="T17" fmla="*/ 8 h 43"/>
                <a:gd name="T18" fmla="*/ 18 w 20"/>
                <a:gd name="T19" fmla="*/ 8 h 43"/>
                <a:gd name="T20" fmla="*/ 9 w 20"/>
                <a:gd name="T21" fmla="*/ 11 h 43"/>
                <a:gd name="T22" fmla="*/ 7 w 20"/>
                <a:gd name="T23" fmla="*/ 19 h 43"/>
                <a:gd name="T24" fmla="*/ 7 w 20"/>
                <a:gd name="T25" fmla="*/ 43 h 43"/>
                <a:gd name="T26" fmla="*/ 0 w 20"/>
                <a:gd name="T27" fmla="*/ 43 h 43"/>
                <a:gd name="T28" fmla="*/ 0 w 20"/>
                <a:gd name="T29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7"/>
                    <a:pt x="8" y="5"/>
                    <a:pt x="10" y="3"/>
                  </a:cubicBezTo>
                  <a:cubicBezTo>
                    <a:pt x="12" y="1"/>
                    <a:pt x="15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20" y="1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4" y="8"/>
                    <a:pt x="11" y="9"/>
                    <a:pt x="9" y="11"/>
                  </a:cubicBezTo>
                  <a:cubicBezTo>
                    <a:pt x="8" y="13"/>
                    <a:pt x="7" y="16"/>
                    <a:pt x="7" y="19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4" name="Freeform 28"/>
            <p:cNvSpPr>
              <a:spLocks/>
            </p:cNvSpPr>
            <p:nvPr/>
          </p:nvSpPr>
          <p:spPr bwMode="auto">
            <a:xfrm>
              <a:off x="16046454" y="2870201"/>
              <a:ext cx="120650" cy="134938"/>
            </a:xfrm>
            <a:custGeom>
              <a:avLst/>
              <a:gdLst>
                <a:gd name="T0" fmla="*/ 16 w 76"/>
                <a:gd name="T1" fmla="*/ 0 h 85"/>
                <a:gd name="T2" fmla="*/ 38 w 76"/>
                <a:gd name="T3" fmla="*/ 69 h 85"/>
                <a:gd name="T4" fmla="*/ 62 w 76"/>
                <a:gd name="T5" fmla="*/ 0 h 85"/>
                <a:gd name="T6" fmla="*/ 76 w 76"/>
                <a:gd name="T7" fmla="*/ 0 h 85"/>
                <a:gd name="T8" fmla="*/ 46 w 76"/>
                <a:gd name="T9" fmla="*/ 85 h 85"/>
                <a:gd name="T10" fmla="*/ 30 w 76"/>
                <a:gd name="T11" fmla="*/ 85 h 85"/>
                <a:gd name="T12" fmla="*/ 0 w 76"/>
                <a:gd name="T13" fmla="*/ 0 h 85"/>
                <a:gd name="T14" fmla="*/ 16 w 76"/>
                <a:gd name="T1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85">
                  <a:moveTo>
                    <a:pt x="16" y="0"/>
                  </a:moveTo>
                  <a:lnTo>
                    <a:pt x="38" y="69"/>
                  </a:lnTo>
                  <a:lnTo>
                    <a:pt x="62" y="0"/>
                  </a:lnTo>
                  <a:lnTo>
                    <a:pt x="76" y="0"/>
                  </a:lnTo>
                  <a:lnTo>
                    <a:pt x="46" y="85"/>
                  </a:lnTo>
                  <a:lnTo>
                    <a:pt x="30" y="85"/>
                  </a:lnTo>
                  <a:lnTo>
                    <a:pt x="0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5" name="Freeform 29"/>
            <p:cNvSpPr>
              <a:spLocks noEditPoints="1"/>
            </p:cNvSpPr>
            <p:nvPr/>
          </p:nvSpPr>
          <p:spPr bwMode="auto">
            <a:xfrm>
              <a:off x="16189329" y="2822576"/>
              <a:ext cx="22225" cy="182563"/>
            </a:xfrm>
            <a:custGeom>
              <a:avLst/>
              <a:gdLst>
                <a:gd name="T0" fmla="*/ 0 w 14"/>
                <a:gd name="T1" fmla="*/ 0 h 115"/>
                <a:gd name="T2" fmla="*/ 14 w 14"/>
                <a:gd name="T3" fmla="*/ 0 h 115"/>
                <a:gd name="T4" fmla="*/ 14 w 14"/>
                <a:gd name="T5" fmla="*/ 16 h 115"/>
                <a:gd name="T6" fmla="*/ 0 w 14"/>
                <a:gd name="T7" fmla="*/ 16 h 115"/>
                <a:gd name="T8" fmla="*/ 0 w 14"/>
                <a:gd name="T9" fmla="*/ 0 h 115"/>
                <a:gd name="T10" fmla="*/ 0 w 14"/>
                <a:gd name="T11" fmla="*/ 30 h 115"/>
                <a:gd name="T12" fmla="*/ 14 w 14"/>
                <a:gd name="T13" fmla="*/ 30 h 115"/>
                <a:gd name="T14" fmla="*/ 14 w 14"/>
                <a:gd name="T15" fmla="*/ 115 h 115"/>
                <a:gd name="T16" fmla="*/ 0 w 14"/>
                <a:gd name="T17" fmla="*/ 115 h 115"/>
                <a:gd name="T18" fmla="*/ 0 w 14"/>
                <a:gd name="T19" fmla="*/ 3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15">
                  <a:moveTo>
                    <a:pt x="0" y="0"/>
                  </a:moveTo>
                  <a:lnTo>
                    <a:pt x="14" y="0"/>
                  </a:lnTo>
                  <a:lnTo>
                    <a:pt x="14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0" y="30"/>
                  </a:moveTo>
                  <a:lnTo>
                    <a:pt x="14" y="30"/>
                  </a:lnTo>
                  <a:lnTo>
                    <a:pt x="14" y="115"/>
                  </a:lnTo>
                  <a:lnTo>
                    <a:pt x="0" y="115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6" name="Freeform 30"/>
            <p:cNvSpPr>
              <a:spLocks/>
            </p:cNvSpPr>
            <p:nvPr/>
          </p:nvSpPr>
          <p:spPr bwMode="auto">
            <a:xfrm>
              <a:off x="16240129" y="2867026"/>
              <a:ext cx="112713" cy="141288"/>
            </a:xfrm>
            <a:custGeom>
              <a:avLst/>
              <a:gdLst>
                <a:gd name="T0" fmla="*/ 30 w 35"/>
                <a:gd name="T1" fmla="*/ 3 h 44"/>
                <a:gd name="T2" fmla="*/ 35 w 35"/>
                <a:gd name="T3" fmla="*/ 15 h 44"/>
                <a:gd name="T4" fmla="*/ 29 w 35"/>
                <a:gd name="T5" fmla="*/ 15 h 44"/>
                <a:gd name="T6" fmla="*/ 26 w 35"/>
                <a:gd name="T7" fmla="*/ 9 h 44"/>
                <a:gd name="T8" fmla="*/ 19 w 35"/>
                <a:gd name="T9" fmla="*/ 6 h 44"/>
                <a:gd name="T10" fmla="*/ 9 w 35"/>
                <a:gd name="T11" fmla="*/ 13 h 44"/>
                <a:gd name="T12" fmla="*/ 7 w 35"/>
                <a:gd name="T13" fmla="*/ 23 h 44"/>
                <a:gd name="T14" fmla="*/ 10 w 35"/>
                <a:gd name="T15" fmla="*/ 34 h 44"/>
                <a:gd name="T16" fmla="*/ 18 w 35"/>
                <a:gd name="T17" fmla="*/ 38 h 44"/>
                <a:gd name="T18" fmla="*/ 25 w 35"/>
                <a:gd name="T19" fmla="*/ 35 h 44"/>
                <a:gd name="T20" fmla="*/ 29 w 35"/>
                <a:gd name="T21" fmla="*/ 28 h 44"/>
                <a:gd name="T22" fmla="*/ 35 w 35"/>
                <a:gd name="T23" fmla="*/ 28 h 44"/>
                <a:gd name="T24" fmla="*/ 30 w 35"/>
                <a:gd name="T25" fmla="*/ 40 h 44"/>
                <a:gd name="T26" fmla="*/ 18 w 35"/>
                <a:gd name="T27" fmla="*/ 44 h 44"/>
                <a:gd name="T28" fmla="*/ 5 w 35"/>
                <a:gd name="T29" fmla="*/ 38 h 44"/>
                <a:gd name="T30" fmla="*/ 0 w 35"/>
                <a:gd name="T31" fmla="*/ 23 h 44"/>
                <a:gd name="T32" fmla="*/ 5 w 35"/>
                <a:gd name="T33" fmla="*/ 6 h 44"/>
                <a:gd name="T34" fmla="*/ 19 w 35"/>
                <a:gd name="T35" fmla="*/ 0 h 44"/>
                <a:gd name="T36" fmla="*/ 30 w 35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44">
                  <a:moveTo>
                    <a:pt x="30" y="3"/>
                  </a:moveTo>
                  <a:cubicBezTo>
                    <a:pt x="33" y="6"/>
                    <a:pt x="35" y="10"/>
                    <a:pt x="35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3"/>
                    <a:pt x="27" y="11"/>
                    <a:pt x="26" y="9"/>
                  </a:cubicBezTo>
                  <a:cubicBezTo>
                    <a:pt x="24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6"/>
                    <a:pt x="7" y="19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4" y="38"/>
                    <a:pt x="18" y="38"/>
                  </a:cubicBezTo>
                  <a:cubicBezTo>
                    <a:pt x="21" y="38"/>
                    <a:pt x="23" y="37"/>
                    <a:pt x="25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2" y="44"/>
                    <a:pt x="8" y="42"/>
                    <a:pt x="5" y="38"/>
                  </a:cubicBezTo>
                  <a:cubicBezTo>
                    <a:pt x="1" y="34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3" y="0"/>
                    <a:pt x="27" y="1"/>
                    <a:pt x="30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7" name="Freeform 31"/>
            <p:cNvSpPr>
              <a:spLocks noEditPoints="1"/>
            </p:cNvSpPr>
            <p:nvPr/>
          </p:nvSpPr>
          <p:spPr bwMode="auto">
            <a:xfrm>
              <a:off x="16371892" y="2867026"/>
              <a:ext cx="120650" cy="141288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7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19 w 38"/>
                <a:gd name="T35" fmla="*/ 0 h 44"/>
                <a:gd name="T36" fmla="*/ 28 w 38"/>
                <a:gd name="T37" fmla="*/ 2 h 44"/>
                <a:gd name="T38" fmla="*/ 30 w 38"/>
                <a:gd name="T39" fmla="*/ 19 h 44"/>
                <a:gd name="T40" fmla="*/ 28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0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7" y="17"/>
                    <a:pt x="38" y="20"/>
                    <a:pt x="38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5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7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8" name="Freeform 32"/>
            <p:cNvSpPr>
              <a:spLocks/>
            </p:cNvSpPr>
            <p:nvPr/>
          </p:nvSpPr>
          <p:spPr bwMode="auto">
            <a:xfrm>
              <a:off x="16514767" y="2867026"/>
              <a:ext cx="107950" cy="141288"/>
            </a:xfrm>
            <a:custGeom>
              <a:avLst/>
              <a:gdLst>
                <a:gd name="T0" fmla="*/ 6 w 34"/>
                <a:gd name="T1" fmla="*/ 30 h 44"/>
                <a:gd name="T2" fmla="*/ 8 w 34"/>
                <a:gd name="T3" fmla="*/ 35 h 44"/>
                <a:gd name="T4" fmla="*/ 18 w 34"/>
                <a:gd name="T5" fmla="*/ 39 h 44"/>
                <a:gd name="T6" fmla="*/ 24 w 34"/>
                <a:gd name="T7" fmla="*/ 37 h 44"/>
                <a:gd name="T8" fmla="*/ 28 w 34"/>
                <a:gd name="T9" fmla="*/ 32 h 44"/>
                <a:gd name="T10" fmla="*/ 25 w 34"/>
                <a:gd name="T11" fmla="*/ 28 h 44"/>
                <a:gd name="T12" fmla="*/ 19 w 34"/>
                <a:gd name="T13" fmla="*/ 26 h 44"/>
                <a:gd name="T14" fmla="*/ 13 w 34"/>
                <a:gd name="T15" fmla="*/ 24 h 44"/>
                <a:gd name="T16" fmla="*/ 5 w 34"/>
                <a:gd name="T17" fmla="*/ 21 h 44"/>
                <a:gd name="T18" fmla="*/ 1 w 34"/>
                <a:gd name="T19" fmla="*/ 13 h 44"/>
                <a:gd name="T20" fmla="*/ 5 w 34"/>
                <a:gd name="T21" fmla="*/ 4 h 44"/>
                <a:gd name="T22" fmla="*/ 17 w 34"/>
                <a:gd name="T23" fmla="*/ 0 h 44"/>
                <a:gd name="T24" fmla="*/ 30 w 34"/>
                <a:gd name="T25" fmla="*/ 6 h 44"/>
                <a:gd name="T26" fmla="*/ 33 w 34"/>
                <a:gd name="T27" fmla="*/ 13 h 44"/>
                <a:gd name="T28" fmla="*/ 26 w 34"/>
                <a:gd name="T29" fmla="*/ 13 h 44"/>
                <a:gd name="T30" fmla="*/ 25 w 34"/>
                <a:gd name="T31" fmla="*/ 9 h 44"/>
                <a:gd name="T32" fmla="*/ 16 w 34"/>
                <a:gd name="T33" fmla="*/ 6 h 44"/>
                <a:gd name="T34" fmla="*/ 10 w 34"/>
                <a:gd name="T35" fmla="*/ 8 h 44"/>
                <a:gd name="T36" fmla="*/ 8 w 34"/>
                <a:gd name="T37" fmla="*/ 12 h 44"/>
                <a:gd name="T38" fmla="*/ 11 w 34"/>
                <a:gd name="T39" fmla="*/ 16 h 44"/>
                <a:gd name="T40" fmla="*/ 15 w 34"/>
                <a:gd name="T41" fmla="*/ 18 h 44"/>
                <a:gd name="T42" fmla="*/ 20 w 34"/>
                <a:gd name="T43" fmla="*/ 19 h 44"/>
                <a:gd name="T44" fmla="*/ 30 w 34"/>
                <a:gd name="T45" fmla="*/ 22 h 44"/>
                <a:gd name="T46" fmla="*/ 34 w 34"/>
                <a:gd name="T47" fmla="*/ 31 h 44"/>
                <a:gd name="T48" fmla="*/ 30 w 34"/>
                <a:gd name="T49" fmla="*/ 40 h 44"/>
                <a:gd name="T50" fmla="*/ 17 w 34"/>
                <a:gd name="T51" fmla="*/ 44 h 44"/>
                <a:gd name="T52" fmla="*/ 4 w 34"/>
                <a:gd name="T53" fmla="*/ 40 h 44"/>
                <a:gd name="T54" fmla="*/ 0 w 34"/>
                <a:gd name="T55" fmla="*/ 30 h 44"/>
                <a:gd name="T56" fmla="*/ 6 w 34"/>
                <a:gd name="T57" fmla="*/ 3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" h="44">
                  <a:moveTo>
                    <a:pt x="6" y="30"/>
                  </a:moveTo>
                  <a:cubicBezTo>
                    <a:pt x="7" y="32"/>
                    <a:pt x="7" y="34"/>
                    <a:pt x="8" y="35"/>
                  </a:cubicBezTo>
                  <a:cubicBezTo>
                    <a:pt x="10" y="37"/>
                    <a:pt x="13" y="39"/>
                    <a:pt x="18" y="39"/>
                  </a:cubicBezTo>
                  <a:cubicBezTo>
                    <a:pt x="20" y="39"/>
                    <a:pt x="22" y="38"/>
                    <a:pt x="24" y="37"/>
                  </a:cubicBezTo>
                  <a:cubicBezTo>
                    <a:pt x="27" y="36"/>
                    <a:pt x="28" y="34"/>
                    <a:pt x="28" y="32"/>
                  </a:cubicBezTo>
                  <a:cubicBezTo>
                    <a:pt x="28" y="30"/>
                    <a:pt x="27" y="28"/>
                    <a:pt x="25" y="28"/>
                  </a:cubicBezTo>
                  <a:cubicBezTo>
                    <a:pt x="24" y="27"/>
                    <a:pt x="22" y="26"/>
                    <a:pt x="19" y="26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" y="23"/>
                    <a:pt x="7" y="22"/>
                    <a:pt x="5" y="21"/>
                  </a:cubicBezTo>
                  <a:cubicBezTo>
                    <a:pt x="2" y="19"/>
                    <a:pt x="1" y="17"/>
                    <a:pt x="1" y="13"/>
                  </a:cubicBezTo>
                  <a:cubicBezTo>
                    <a:pt x="1" y="9"/>
                    <a:pt x="2" y="6"/>
                    <a:pt x="5" y="4"/>
                  </a:cubicBezTo>
                  <a:cubicBezTo>
                    <a:pt x="8" y="1"/>
                    <a:pt x="12" y="0"/>
                    <a:pt x="17" y="0"/>
                  </a:cubicBezTo>
                  <a:cubicBezTo>
                    <a:pt x="23" y="0"/>
                    <a:pt x="28" y="2"/>
                    <a:pt x="30" y="6"/>
                  </a:cubicBezTo>
                  <a:cubicBezTo>
                    <a:pt x="32" y="8"/>
                    <a:pt x="33" y="11"/>
                    <a:pt x="33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0"/>
                    <a:pt x="25" y="9"/>
                  </a:cubicBezTo>
                  <a:cubicBezTo>
                    <a:pt x="23" y="7"/>
                    <a:pt x="20" y="6"/>
                    <a:pt x="16" y="6"/>
                  </a:cubicBezTo>
                  <a:cubicBezTo>
                    <a:pt x="13" y="6"/>
                    <a:pt x="11" y="7"/>
                    <a:pt x="10" y="8"/>
                  </a:cubicBezTo>
                  <a:cubicBezTo>
                    <a:pt x="9" y="9"/>
                    <a:pt x="8" y="10"/>
                    <a:pt x="8" y="12"/>
                  </a:cubicBezTo>
                  <a:cubicBezTo>
                    <a:pt x="8" y="13"/>
                    <a:pt x="9" y="15"/>
                    <a:pt x="11" y="16"/>
                  </a:cubicBezTo>
                  <a:cubicBezTo>
                    <a:pt x="12" y="17"/>
                    <a:pt x="13" y="17"/>
                    <a:pt x="15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5" y="20"/>
                    <a:pt x="29" y="21"/>
                    <a:pt x="30" y="22"/>
                  </a:cubicBezTo>
                  <a:cubicBezTo>
                    <a:pt x="33" y="24"/>
                    <a:pt x="34" y="27"/>
                    <a:pt x="34" y="31"/>
                  </a:cubicBezTo>
                  <a:cubicBezTo>
                    <a:pt x="34" y="35"/>
                    <a:pt x="33" y="38"/>
                    <a:pt x="30" y="40"/>
                  </a:cubicBezTo>
                  <a:cubicBezTo>
                    <a:pt x="27" y="43"/>
                    <a:pt x="23" y="44"/>
                    <a:pt x="17" y="44"/>
                  </a:cubicBezTo>
                  <a:cubicBezTo>
                    <a:pt x="11" y="44"/>
                    <a:pt x="6" y="43"/>
                    <a:pt x="4" y="40"/>
                  </a:cubicBezTo>
                  <a:cubicBezTo>
                    <a:pt x="1" y="37"/>
                    <a:pt x="0" y="34"/>
                    <a:pt x="0" y="30"/>
                  </a:cubicBezTo>
                  <a:lnTo>
                    <a:pt x="6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</p:grpSp>
      <p:sp>
        <p:nvSpPr>
          <p:cNvPr id="8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995362" y="5619202"/>
            <a:ext cx="10537825" cy="275612"/>
          </a:xfrm>
        </p:spPr>
        <p:txBody>
          <a:bodyPr tIns="0" bIns="0" anchor="b"/>
          <a:lstStyle>
            <a:lvl1pPr marL="0" indent="0" algn="l">
              <a:lnSpc>
                <a:spcPct val="100000"/>
              </a:lnSpc>
              <a:buNone/>
              <a:defRPr lang="en-GB" sz="1500" b="0" kern="1200" baseline="0" noProof="0" dirty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noProof="0" dirty="0"/>
              <a:t>Click to edit presenter name</a:t>
            </a:r>
          </a:p>
        </p:txBody>
      </p:sp>
      <p:grpSp>
        <p:nvGrpSpPr>
          <p:cNvPr id="119" name="Group 118"/>
          <p:cNvGrpSpPr/>
          <p:nvPr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120" name="Rectangle 104"/>
            <p:cNvSpPr>
              <a:spLocks noChangeArrowheads="1"/>
            </p:cNvSpPr>
            <p:nvPr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>
                <a:solidFill>
                  <a:schemeClr val="tx1"/>
                </a:solidFill>
              </a:endParaRPr>
            </a:p>
          </p:txBody>
        </p:sp>
        <p:sp>
          <p:nvSpPr>
            <p:cNvPr id="121" name="Rectangle 105"/>
            <p:cNvSpPr>
              <a:spLocks noChangeArrowheads="1"/>
            </p:cNvSpPr>
            <p:nvPr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2" name="Rectangle 106"/>
            <p:cNvSpPr>
              <a:spLocks noChangeArrowheads="1"/>
            </p:cNvSpPr>
            <p:nvPr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123" name="Rectangle 107"/>
            <p:cNvSpPr>
              <a:spLocks noChangeArrowheads="1"/>
            </p:cNvSpPr>
            <p:nvPr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4" name="Rectangle 108"/>
            <p:cNvSpPr>
              <a:spLocks noChangeArrowheads="1"/>
            </p:cNvSpPr>
            <p:nvPr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125" name="Rectangle 113"/>
            <p:cNvSpPr>
              <a:spLocks noChangeArrowheads="1"/>
            </p:cNvSpPr>
            <p:nvPr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126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7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128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9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130" name="Rectangle 113"/>
            <p:cNvSpPr>
              <a:spLocks noChangeArrowheads="1"/>
            </p:cNvSpPr>
            <p:nvPr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131" name="Rectangle 105"/>
            <p:cNvSpPr>
              <a:spLocks noChangeArrowheads="1"/>
            </p:cNvSpPr>
            <p:nvPr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2" name="Rectangle 106"/>
            <p:cNvSpPr>
              <a:spLocks noChangeArrowheads="1"/>
            </p:cNvSpPr>
            <p:nvPr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133" name="Rectangle 107"/>
            <p:cNvSpPr>
              <a:spLocks noChangeArrowheads="1"/>
            </p:cNvSpPr>
            <p:nvPr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4" name="Rectangle 108"/>
            <p:cNvSpPr>
              <a:spLocks noChangeArrowheads="1"/>
            </p:cNvSpPr>
            <p:nvPr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135" name="Rectangle 109"/>
            <p:cNvSpPr>
              <a:spLocks noChangeArrowheads="1"/>
            </p:cNvSpPr>
            <p:nvPr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6" name="Rectangle 110"/>
            <p:cNvSpPr>
              <a:spLocks noChangeArrowheads="1"/>
            </p:cNvSpPr>
            <p:nvPr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137" name="Rectangle 111"/>
            <p:cNvSpPr>
              <a:spLocks noChangeArrowheads="1"/>
            </p:cNvSpPr>
            <p:nvPr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8" name="Rectangle 112"/>
            <p:cNvSpPr>
              <a:spLocks noChangeArrowheads="1"/>
            </p:cNvSpPr>
            <p:nvPr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139" name="Rectangle 113"/>
            <p:cNvSpPr>
              <a:spLocks noChangeArrowheads="1"/>
            </p:cNvSpPr>
            <p:nvPr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140" name="Rectangle 139"/>
            <p:cNvSpPr>
              <a:spLocks noChangeArrowheads="1"/>
            </p:cNvSpPr>
            <p:nvPr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1" name="Rectangle 140"/>
            <p:cNvSpPr>
              <a:spLocks noChangeArrowheads="1"/>
            </p:cNvSpPr>
            <p:nvPr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142" name="Rectangle 141"/>
            <p:cNvSpPr>
              <a:spLocks noChangeArrowheads="1"/>
            </p:cNvSpPr>
            <p:nvPr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3" name="Rectangle 142"/>
            <p:cNvSpPr>
              <a:spLocks noChangeArrowheads="1"/>
            </p:cNvSpPr>
            <p:nvPr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144" name="Rectangle 143"/>
            <p:cNvSpPr>
              <a:spLocks noChangeArrowheads="1"/>
            </p:cNvSpPr>
            <p:nvPr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145" name="Rectangle 109"/>
            <p:cNvSpPr>
              <a:spLocks noChangeArrowheads="1"/>
            </p:cNvSpPr>
            <p:nvPr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6" name="Rectangle 110"/>
            <p:cNvSpPr>
              <a:spLocks noChangeArrowheads="1"/>
            </p:cNvSpPr>
            <p:nvPr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147" name="Rectangle 111"/>
            <p:cNvSpPr>
              <a:spLocks noChangeArrowheads="1"/>
            </p:cNvSpPr>
            <p:nvPr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8" name="Rectangle 112"/>
            <p:cNvSpPr>
              <a:spLocks noChangeArrowheads="1"/>
            </p:cNvSpPr>
            <p:nvPr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149" name="Rectangle 148"/>
            <p:cNvSpPr>
              <a:spLocks noChangeArrowheads="1"/>
            </p:cNvSpPr>
            <p:nvPr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50" name="Rectangle 149"/>
            <p:cNvSpPr>
              <a:spLocks noChangeArrowheads="1"/>
            </p:cNvSpPr>
            <p:nvPr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151" name="Rectangle 111"/>
            <p:cNvSpPr>
              <a:spLocks noChangeArrowheads="1"/>
            </p:cNvSpPr>
            <p:nvPr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52" name="Rectangle 112"/>
            <p:cNvSpPr>
              <a:spLocks noChangeArrowheads="1"/>
            </p:cNvSpPr>
            <p:nvPr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sp>
        <p:nvSpPr>
          <p:cNvPr id="90" name="Rectangle 104"/>
          <p:cNvSpPr>
            <a:spLocks noChangeArrowheads="1"/>
          </p:cNvSpPr>
          <p:nvPr/>
        </p:nvSpPr>
        <p:spPr bwMode="gray">
          <a:xfrm flipH="1">
            <a:off x="-3101345" y="5619201"/>
            <a:ext cx="3018793" cy="30742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NAME OF PRESENTER (ONE LINE)</a:t>
            </a:r>
          </a:p>
        </p:txBody>
      </p:sp>
      <p:sp>
        <p:nvSpPr>
          <p:cNvPr id="91" name="Rectangle 104"/>
          <p:cNvSpPr>
            <a:spLocks noChangeArrowheads="1"/>
          </p:cNvSpPr>
          <p:nvPr/>
        </p:nvSpPr>
        <p:spPr bwMode="gray">
          <a:xfrm flipH="1">
            <a:off x="-3101344" y="4680749"/>
            <a:ext cx="3018790" cy="729451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SUBTITLE HERE NOT MORE THAN 2 LINES OF TEXT</a:t>
            </a:r>
          </a:p>
        </p:txBody>
      </p:sp>
      <p:sp>
        <p:nvSpPr>
          <p:cNvPr id="92" name="Rectangle 104"/>
          <p:cNvSpPr>
            <a:spLocks noChangeArrowheads="1"/>
          </p:cNvSpPr>
          <p:nvPr/>
        </p:nvSpPr>
        <p:spPr bwMode="gray">
          <a:xfrm flipH="1">
            <a:off x="-3101343" y="3329475"/>
            <a:ext cx="3018790" cy="1227735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TITLE HERE NOT MORE THAN 2 LINES OF TEXT</a:t>
            </a:r>
          </a:p>
        </p:txBody>
      </p:sp>
      <p:grpSp>
        <p:nvGrpSpPr>
          <p:cNvPr id="93" name="Group 92"/>
          <p:cNvGrpSpPr/>
          <p:nvPr/>
        </p:nvGrpSpPr>
        <p:grpSpPr>
          <a:xfrm>
            <a:off x="-3101342" y="3329475"/>
            <a:ext cx="3018791" cy="1227735"/>
            <a:chOff x="-460208" y="32235"/>
            <a:chExt cx="377657" cy="1227735"/>
          </a:xfrm>
        </p:grpSpPr>
        <p:cxnSp>
          <p:nvCxnSpPr>
            <p:cNvPr id="94" name="Straight Connector 93"/>
            <p:cNvCxnSpPr/>
            <p:nvPr/>
          </p:nvCxnSpPr>
          <p:spPr bwMode="gray">
            <a:xfrm flipH="1">
              <a:off x="-460208" y="125997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95" name="Straight Connector 94"/>
            <p:cNvCxnSpPr/>
            <p:nvPr/>
          </p:nvCxnSpPr>
          <p:spPr bwMode="gray">
            <a:xfrm flipH="1">
              <a:off x="-460208" y="3223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96" name="Group 95"/>
          <p:cNvGrpSpPr/>
          <p:nvPr/>
        </p:nvGrpSpPr>
        <p:grpSpPr>
          <a:xfrm>
            <a:off x="-3101342" y="4680750"/>
            <a:ext cx="3018791" cy="729450"/>
            <a:chOff x="-460208" y="32235"/>
            <a:chExt cx="377657" cy="729450"/>
          </a:xfrm>
        </p:grpSpPr>
        <p:cxnSp>
          <p:nvCxnSpPr>
            <p:cNvPr id="97" name="Straight Connector 96"/>
            <p:cNvCxnSpPr/>
            <p:nvPr/>
          </p:nvCxnSpPr>
          <p:spPr bwMode="gray">
            <a:xfrm flipH="1">
              <a:off x="-460208" y="7616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98" name="Straight Connector 97"/>
            <p:cNvCxnSpPr/>
            <p:nvPr/>
          </p:nvCxnSpPr>
          <p:spPr bwMode="gray">
            <a:xfrm flipH="1">
              <a:off x="-460208" y="3223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99" name="Group 98"/>
          <p:cNvGrpSpPr/>
          <p:nvPr/>
        </p:nvGrpSpPr>
        <p:grpSpPr>
          <a:xfrm>
            <a:off x="-3101342" y="5619202"/>
            <a:ext cx="3018791" cy="282149"/>
            <a:chOff x="-460208" y="479536"/>
            <a:chExt cx="377657" cy="282149"/>
          </a:xfrm>
        </p:grpSpPr>
        <p:cxnSp>
          <p:nvCxnSpPr>
            <p:cNvPr id="100" name="Straight Connector 99"/>
            <p:cNvCxnSpPr/>
            <p:nvPr/>
          </p:nvCxnSpPr>
          <p:spPr bwMode="gray">
            <a:xfrm flipH="1">
              <a:off x="-460208" y="7616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01" name="Straight Connector 100"/>
            <p:cNvCxnSpPr/>
            <p:nvPr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sp>
        <p:nvSpPr>
          <p:cNvPr id="102" name="Rectangle 104"/>
          <p:cNvSpPr>
            <a:spLocks noChangeArrowheads="1"/>
          </p:cNvSpPr>
          <p:nvPr/>
        </p:nvSpPr>
        <p:spPr bwMode="gray">
          <a:xfrm flipH="1">
            <a:off x="-3101345" y="5908482"/>
            <a:ext cx="3018793" cy="30742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LOCATION, DATE (ONE LINE)</a:t>
            </a:r>
          </a:p>
        </p:txBody>
      </p:sp>
      <p:grpSp>
        <p:nvGrpSpPr>
          <p:cNvPr id="153" name="Group 152"/>
          <p:cNvGrpSpPr/>
          <p:nvPr/>
        </p:nvGrpSpPr>
        <p:grpSpPr>
          <a:xfrm>
            <a:off x="-3101342" y="5908483"/>
            <a:ext cx="3018791" cy="282149"/>
            <a:chOff x="-460208" y="479536"/>
            <a:chExt cx="377657" cy="282149"/>
          </a:xfrm>
        </p:grpSpPr>
        <p:cxnSp>
          <p:nvCxnSpPr>
            <p:cNvPr id="154" name="Straight Connector 153"/>
            <p:cNvCxnSpPr/>
            <p:nvPr/>
          </p:nvCxnSpPr>
          <p:spPr bwMode="gray">
            <a:xfrm flipH="1">
              <a:off x="-460208" y="7616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55" name="Straight Connector 154"/>
            <p:cNvCxnSpPr/>
            <p:nvPr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901537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y Quot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104"/>
          <p:cNvSpPr>
            <a:spLocks noChangeArrowheads="1"/>
          </p:cNvSpPr>
          <p:nvPr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34962" y="333375"/>
            <a:ext cx="5761038" cy="619125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dirty="0" err="1">
              <a:solidFill>
                <a:schemeClr val="tx1"/>
              </a:solidFill>
            </a:endParaRPr>
          </a:p>
        </p:txBody>
      </p:sp>
      <p:sp>
        <p:nvSpPr>
          <p:cNvPr id="32" name="Title 1"/>
          <p:cNvSpPr txBox="1">
            <a:spLocks/>
          </p:cNvSpPr>
          <p:nvPr/>
        </p:nvSpPr>
        <p:spPr bwMode="gray">
          <a:xfrm>
            <a:off x="658813" y="1561405"/>
            <a:ext cx="1789113" cy="12858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4100"/>
              </a:lnSpc>
              <a:spcBef>
                <a:spcPct val="0"/>
              </a:spcBef>
              <a:buNone/>
              <a:defRPr sz="5100" b="1" kern="1200" cap="all" baseline="0">
                <a:solidFill>
                  <a:schemeClr val="bg1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GB" sz="19900" noProof="0" dirty="0">
                <a:solidFill>
                  <a:srgbClr val="D4D2D2"/>
                </a:solidFill>
              </a:rPr>
              <a:t>’</a:t>
            </a:r>
            <a:endParaRPr lang="en-GB" sz="19900" dirty="0">
              <a:solidFill>
                <a:srgbClr val="D4D2D2"/>
              </a:solidFill>
            </a:endParaRPr>
          </a:p>
        </p:txBody>
      </p:sp>
      <p:sp>
        <p:nvSpPr>
          <p:cNvPr id="33" name="Title 1"/>
          <p:cNvSpPr txBox="1">
            <a:spLocks/>
          </p:cNvSpPr>
          <p:nvPr/>
        </p:nvSpPr>
        <p:spPr bwMode="gray">
          <a:xfrm>
            <a:off x="1140652" y="1561405"/>
            <a:ext cx="1789113" cy="12858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4100"/>
              </a:lnSpc>
              <a:spcBef>
                <a:spcPct val="0"/>
              </a:spcBef>
              <a:buNone/>
              <a:defRPr sz="5100" b="1" kern="1200" cap="all" baseline="0">
                <a:solidFill>
                  <a:schemeClr val="bg1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GB" sz="19900" noProof="0" dirty="0">
                <a:solidFill>
                  <a:srgbClr val="D4D2D2"/>
                </a:solidFill>
              </a:rPr>
              <a:t>’</a:t>
            </a:r>
            <a:endParaRPr lang="en-GB" sz="19900" dirty="0">
              <a:solidFill>
                <a:srgbClr val="D4D2D2"/>
              </a:solidFill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995305" y="2586687"/>
            <a:ext cx="4848284" cy="1227573"/>
          </a:xfrm>
        </p:spPr>
        <p:txBody>
          <a:bodyPr anchor="b" anchorCtr="0">
            <a:noAutofit/>
          </a:bodyPr>
          <a:lstStyle>
            <a:lvl1pPr algn="l">
              <a:lnSpc>
                <a:spcPts val="4100"/>
              </a:lnSpc>
              <a:defRPr sz="51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 style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995304" y="3937800"/>
            <a:ext cx="4398963" cy="729450"/>
          </a:xfrm>
        </p:spPr>
        <p:txBody>
          <a:bodyPr>
            <a:noAutofit/>
          </a:bodyPr>
          <a:lstStyle>
            <a:lvl1pPr algn="l">
              <a:lnSpc>
                <a:spcPts val="2300"/>
              </a:lnSpc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Click to edit Subtitle text styles</a:t>
            </a:r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9" hasCustomPrompt="1"/>
          </p:nvPr>
        </p:nvSpPr>
        <p:spPr bwMode="auto">
          <a:xfrm>
            <a:off x="6096000" y="333375"/>
            <a:ext cx="5761038" cy="6191250"/>
          </a:xfrm>
          <a:custGeom>
            <a:avLst/>
            <a:gdLst>
              <a:gd name="connsiteX0" fmla="*/ 0 w 6105525"/>
              <a:gd name="connsiteY0" fmla="*/ 0 h 6858000"/>
              <a:gd name="connsiteX1" fmla="*/ 6105525 w 6105525"/>
              <a:gd name="connsiteY1" fmla="*/ 0 h 6858000"/>
              <a:gd name="connsiteX2" fmla="*/ 6105525 w 6105525"/>
              <a:gd name="connsiteY2" fmla="*/ 6858000 h 6858000"/>
              <a:gd name="connsiteX3" fmla="*/ 0 w 61055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5525" h="6858000">
                <a:moveTo>
                  <a:pt x="0" y="0"/>
                </a:moveTo>
                <a:lnTo>
                  <a:pt x="6105525" y="0"/>
                </a:lnTo>
                <a:lnTo>
                  <a:pt x="61055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180000" tIns="180000" rIns="648000" bIns="180000" anchor="ctr">
            <a:noAutofit/>
          </a:bodyPr>
          <a:lstStyle>
            <a:lvl1pPr algn="r">
              <a:defRPr/>
            </a:lvl1pPr>
          </a:lstStyle>
          <a:p>
            <a:r>
              <a:rPr lang="en-GB" dirty="0"/>
              <a:t>Click on icon left </a:t>
            </a:r>
            <a:br>
              <a:rPr lang="en-GB" dirty="0"/>
            </a:br>
            <a:r>
              <a:rPr lang="en-GB" dirty="0"/>
              <a:t>to insert picture </a:t>
            </a:r>
            <a:endParaRPr lang="nl-NL" dirty="0"/>
          </a:p>
        </p:txBody>
      </p:sp>
      <p:sp>
        <p:nvSpPr>
          <p:cNvPr id="49" name="Rectangle 104"/>
          <p:cNvSpPr>
            <a:spLocks noChangeArrowheads="1"/>
          </p:cNvSpPr>
          <p:nvPr/>
        </p:nvSpPr>
        <p:spPr bwMode="gray">
          <a:xfrm flipH="1">
            <a:off x="-3101348" y="3937800"/>
            <a:ext cx="3018793" cy="72664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NAME OR SUBTITLE HERE</a:t>
            </a:r>
          </a:p>
        </p:txBody>
      </p:sp>
      <p:sp>
        <p:nvSpPr>
          <p:cNvPr id="50" name="Rectangle 104"/>
          <p:cNvSpPr>
            <a:spLocks noChangeArrowheads="1"/>
          </p:cNvSpPr>
          <p:nvPr/>
        </p:nvSpPr>
        <p:spPr bwMode="gray">
          <a:xfrm flipH="1">
            <a:off x="-3101352" y="1892635"/>
            <a:ext cx="3018791" cy="126047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YOUR QUOTE IN MAXIMUM OF 3 LINES OF TEXT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-3101342" y="1892636"/>
            <a:ext cx="3018791" cy="1260476"/>
            <a:chOff x="-460208" y="506896"/>
            <a:chExt cx="377657" cy="1260476"/>
          </a:xfrm>
        </p:grpSpPr>
        <p:cxnSp>
          <p:nvCxnSpPr>
            <p:cNvPr id="52" name="Straight Connector 51"/>
            <p:cNvCxnSpPr/>
            <p:nvPr/>
          </p:nvCxnSpPr>
          <p:spPr bwMode="gray">
            <a:xfrm flipH="1">
              <a:off x="-460208" y="176737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53" name="Straight Connector 52"/>
            <p:cNvCxnSpPr/>
            <p:nvPr/>
          </p:nvCxnSpPr>
          <p:spPr bwMode="gray">
            <a:xfrm flipH="1">
              <a:off x="-460208" y="50689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54" name="Group 53"/>
          <p:cNvGrpSpPr/>
          <p:nvPr/>
        </p:nvGrpSpPr>
        <p:grpSpPr>
          <a:xfrm>
            <a:off x="-3101342" y="3937800"/>
            <a:ext cx="3018791" cy="726649"/>
            <a:chOff x="-460208" y="479536"/>
            <a:chExt cx="377657" cy="726649"/>
          </a:xfrm>
        </p:grpSpPr>
        <p:cxnSp>
          <p:nvCxnSpPr>
            <p:cNvPr id="55" name="Straight Connector 54"/>
            <p:cNvCxnSpPr/>
            <p:nvPr/>
          </p:nvCxnSpPr>
          <p:spPr bwMode="gray">
            <a:xfrm flipH="1">
              <a:off x="-460208" y="12061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56" name="Straight Connector 55"/>
            <p:cNvCxnSpPr/>
            <p:nvPr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57" name="Group 56"/>
          <p:cNvGrpSpPr/>
          <p:nvPr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58" name="Rectangle 104"/>
            <p:cNvSpPr>
              <a:spLocks noChangeArrowheads="1"/>
            </p:cNvSpPr>
            <p:nvPr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105"/>
            <p:cNvSpPr>
              <a:spLocks noChangeArrowheads="1"/>
            </p:cNvSpPr>
            <p:nvPr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0" name="Rectangle 106"/>
            <p:cNvSpPr>
              <a:spLocks noChangeArrowheads="1"/>
            </p:cNvSpPr>
            <p:nvPr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61" name="Rectangle 107"/>
            <p:cNvSpPr>
              <a:spLocks noChangeArrowheads="1"/>
            </p:cNvSpPr>
            <p:nvPr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2" name="Rectangle 108"/>
            <p:cNvSpPr>
              <a:spLocks noChangeArrowheads="1"/>
            </p:cNvSpPr>
            <p:nvPr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63" name="Rectangle 113"/>
            <p:cNvSpPr>
              <a:spLocks noChangeArrowheads="1"/>
            </p:cNvSpPr>
            <p:nvPr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64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5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66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7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68" name="Rectangle 113"/>
            <p:cNvSpPr>
              <a:spLocks noChangeArrowheads="1"/>
            </p:cNvSpPr>
            <p:nvPr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69" name="Rectangle 105"/>
            <p:cNvSpPr>
              <a:spLocks noChangeArrowheads="1"/>
            </p:cNvSpPr>
            <p:nvPr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0" name="Rectangle 106"/>
            <p:cNvSpPr>
              <a:spLocks noChangeArrowheads="1"/>
            </p:cNvSpPr>
            <p:nvPr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71" name="Rectangle 107"/>
            <p:cNvSpPr>
              <a:spLocks noChangeArrowheads="1"/>
            </p:cNvSpPr>
            <p:nvPr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2" name="Rectangle 108"/>
            <p:cNvSpPr>
              <a:spLocks noChangeArrowheads="1"/>
            </p:cNvSpPr>
            <p:nvPr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73" name="Rectangle 109"/>
            <p:cNvSpPr>
              <a:spLocks noChangeArrowheads="1"/>
            </p:cNvSpPr>
            <p:nvPr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4" name="Rectangle 110"/>
            <p:cNvSpPr>
              <a:spLocks noChangeArrowheads="1"/>
            </p:cNvSpPr>
            <p:nvPr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75" name="Rectangle 111"/>
            <p:cNvSpPr>
              <a:spLocks noChangeArrowheads="1"/>
            </p:cNvSpPr>
            <p:nvPr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6" name="Rectangle 112"/>
            <p:cNvSpPr>
              <a:spLocks noChangeArrowheads="1"/>
            </p:cNvSpPr>
            <p:nvPr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77" name="Rectangle 113"/>
            <p:cNvSpPr>
              <a:spLocks noChangeArrowheads="1"/>
            </p:cNvSpPr>
            <p:nvPr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78" name="Rectangle 77"/>
            <p:cNvSpPr>
              <a:spLocks noChangeArrowheads="1"/>
            </p:cNvSpPr>
            <p:nvPr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9" name="Rectangle 78"/>
            <p:cNvSpPr>
              <a:spLocks noChangeArrowheads="1"/>
            </p:cNvSpPr>
            <p:nvPr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80" name="Rectangle 79"/>
            <p:cNvSpPr>
              <a:spLocks noChangeArrowheads="1"/>
            </p:cNvSpPr>
            <p:nvPr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1" name="Rectangle 80"/>
            <p:cNvSpPr>
              <a:spLocks noChangeArrowheads="1"/>
            </p:cNvSpPr>
            <p:nvPr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82" name="Rectangle 81"/>
            <p:cNvSpPr>
              <a:spLocks noChangeArrowheads="1"/>
            </p:cNvSpPr>
            <p:nvPr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83" name="Rectangle 109"/>
            <p:cNvSpPr>
              <a:spLocks noChangeArrowheads="1"/>
            </p:cNvSpPr>
            <p:nvPr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4" name="Rectangle 110"/>
            <p:cNvSpPr>
              <a:spLocks noChangeArrowheads="1"/>
            </p:cNvSpPr>
            <p:nvPr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85" name="Rectangle 111"/>
            <p:cNvSpPr>
              <a:spLocks noChangeArrowheads="1"/>
            </p:cNvSpPr>
            <p:nvPr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6" name="Rectangle 112"/>
            <p:cNvSpPr>
              <a:spLocks noChangeArrowheads="1"/>
            </p:cNvSpPr>
            <p:nvPr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87" name="Rectangle 86"/>
            <p:cNvSpPr>
              <a:spLocks noChangeArrowheads="1"/>
            </p:cNvSpPr>
            <p:nvPr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8" name="Rectangle 87"/>
            <p:cNvSpPr>
              <a:spLocks noChangeArrowheads="1"/>
            </p:cNvSpPr>
            <p:nvPr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89" name="Rectangle 111"/>
            <p:cNvSpPr>
              <a:spLocks noChangeArrowheads="1"/>
            </p:cNvSpPr>
            <p:nvPr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90" name="Rectangle 112"/>
            <p:cNvSpPr>
              <a:spLocks noChangeArrowheads="1"/>
            </p:cNvSpPr>
            <p:nvPr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sp>
        <p:nvSpPr>
          <p:cNvPr id="1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58813" y="5992145"/>
            <a:ext cx="250381" cy="34766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9D56737D-D580-AD4B-9393-407018DC4A35}" type="slidenum">
              <a:rPr lang="en-US" smtClean="0"/>
              <a:t>‹#›</a:t>
            </a:fld>
            <a:endParaRPr lang="en-US"/>
          </a:p>
        </p:txBody>
      </p:sp>
      <p:grpSp>
        <p:nvGrpSpPr>
          <p:cNvPr id="92" name="Group 91"/>
          <p:cNvGrpSpPr/>
          <p:nvPr/>
        </p:nvGrpSpPr>
        <p:grpSpPr>
          <a:xfrm>
            <a:off x="12263437" y="3542534"/>
            <a:ext cx="3681703" cy="2424674"/>
            <a:chOff x="12263437" y="3542534"/>
            <a:chExt cx="3681703" cy="2424674"/>
          </a:xfrm>
        </p:grpSpPr>
        <p:sp>
          <p:nvSpPr>
            <p:cNvPr id="93" name="Rectangle 104"/>
            <p:cNvSpPr>
              <a:spLocks noChangeArrowheads="1"/>
            </p:cNvSpPr>
            <p:nvPr/>
          </p:nvSpPr>
          <p:spPr bwMode="gray">
            <a:xfrm>
              <a:off x="12263438" y="3542535"/>
              <a:ext cx="3681702" cy="242467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sp>
          <p:nvSpPr>
            <p:cNvPr id="94" name="Rectangle 93"/>
            <p:cNvSpPr/>
            <p:nvPr/>
          </p:nvSpPr>
          <p:spPr bwMode="gray">
            <a:xfrm>
              <a:off x="12263437" y="3542534"/>
              <a:ext cx="2008240" cy="224866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36000" rIns="36000" bIns="36000" rtlCol="0" anchor="t" anchorCtr="0">
              <a:noAutofit/>
            </a:bodyPr>
            <a:lstStyle/>
            <a:p>
              <a:pPr algn="l"/>
              <a:r>
                <a:rPr lang="en-GB" sz="1200" b="1" i="0" noProof="0" dirty="0">
                  <a:solidFill>
                    <a:schemeClr val="tx1"/>
                  </a:solidFill>
                  <a:latin typeface="+mj-lt"/>
                </a:rPr>
                <a:t>CROP PICTURE</a:t>
              </a: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Select picture &gt; 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tab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“Picture Tools”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&gt;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“Format”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the icon above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“Crop”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baseline="0" noProof="0" dirty="0">
                  <a:solidFill>
                    <a:schemeClr val="tx1"/>
                  </a:solidFill>
                </a:rPr>
                <a:t>You will see crop and scale markers on the corners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000" b="0" i="0" noProof="0" dirty="0">
                  <a:solidFill>
                    <a:schemeClr val="tx1"/>
                  </a:solidFill>
                </a:rPr>
                <a:t>Use the </a:t>
              </a:r>
              <a:r>
                <a:rPr lang="en-GB" sz="1000" b="1" i="0" noProof="0" dirty="0">
                  <a:solidFill>
                    <a:schemeClr val="tx1"/>
                  </a:solidFill>
                </a:rPr>
                <a:t>“circular scale icon” </a:t>
              </a:r>
              <a:r>
                <a:rPr lang="en-GB" sz="1000" b="0" i="0" noProof="0" dirty="0">
                  <a:solidFill>
                    <a:schemeClr val="tx1"/>
                  </a:solidFill>
                </a:rPr>
                <a:t>to scale your picture within the cropped region.</a:t>
              </a: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</p:txBody>
        </p:sp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887153" y="5028163"/>
              <a:ext cx="352425" cy="352425"/>
            </a:xfrm>
            <a:prstGeom prst="rect">
              <a:avLst/>
            </a:prstGeom>
          </p:spPr>
        </p:pic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3611888"/>
              <a:ext cx="1405088" cy="524792"/>
            </a:xfrm>
            <a:prstGeom prst="rect">
              <a:avLst/>
            </a:prstGeom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5028164"/>
              <a:ext cx="352425" cy="352425"/>
            </a:xfrm>
            <a:prstGeom prst="rect">
              <a:avLst/>
            </a:prstGeom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5413485" y="5028164"/>
              <a:ext cx="352425" cy="352425"/>
            </a:xfrm>
            <a:prstGeom prst="rect">
              <a:avLst/>
            </a:prstGeom>
          </p:spPr>
        </p:pic>
        <p:grpSp>
          <p:nvGrpSpPr>
            <p:cNvPr id="99" name="Group 98"/>
            <p:cNvGrpSpPr/>
            <p:nvPr/>
          </p:nvGrpSpPr>
          <p:grpSpPr>
            <a:xfrm>
              <a:off x="14367592" y="4149392"/>
              <a:ext cx="511967" cy="758182"/>
              <a:chOff x="14093278" y="4121452"/>
              <a:chExt cx="511967" cy="758182"/>
            </a:xfrm>
          </p:grpSpPr>
          <p:pic>
            <p:nvPicPr>
              <p:cNvPr id="103" name="Picture 102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8920" b="13479"/>
              <a:stretch/>
            </p:blipFill>
            <p:spPr bwMode="gray">
              <a:xfrm>
                <a:off x="14093278" y="4121452"/>
                <a:ext cx="511967" cy="758182"/>
              </a:xfrm>
              <a:prstGeom prst="rect">
                <a:avLst/>
              </a:prstGeom>
            </p:spPr>
          </p:pic>
          <p:sp>
            <p:nvSpPr>
              <p:cNvPr id="104" name="Rectangle 103"/>
              <p:cNvSpPr/>
              <p:nvPr/>
            </p:nvSpPr>
            <p:spPr bwMode="gray">
              <a:xfrm>
                <a:off x="14122400" y="4229100"/>
                <a:ext cx="393700" cy="36830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US" dirty="0" err="1"/>
              </a:p>
            </p:txBody>
          </p:sp>
        </p:grpSp>
        <p:cxnSp>
          <p:nvCxnSpPr>
            <p:cNvPr id="100" name="Straight Arrow Connector 99"/>
            <p:cNvCxnSpPr/>
            <p:nvPr/>
          </p:nvCxnSpPr>
          <p:spPr bwMode="gray">
            <a:xfrm flipV="1">
              <a:off x="14537035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 bwMode="gray">
            <a:xfrm flipV="1">
              <a:off x="15641086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/>
            <p:cNvSpPr/>
            <p:nvPr/>
          </p:nvSpPr>
          <p:spPr bwMode="gray">
            <a:xfrm>
              <a:off x="15517444" y="5108869"/>
              <a:ext cx="233362" cy="23336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10976771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2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932160" y="6019800"/>
            <a:ext cx="1259840" cy="83819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GB" sz="1600" dirty="0" err="1">
              <a:solidFill>
                <a:schemeClr val="tx1"/>
              </a:solidFill>
            </a:endParaRP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58814" y="1544637"/>
            <a:ext cx="5184774" cy="44751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6348413" y="-2"/>
            <a:ext cx="5843587" cy="6858002"/>
          </a:xfrm>
          <a:custGeom>
            <a:avLst/>
            <a:gdLst>
              <a:gd name="connsiteX0" fmla="*/ 5034304 w 5843587"/>
              <a:gd name="connsiteY0" fmla="*/ 6352964 h 6858001"/>
              <a:gd name="connsiteX1" fmla="*/ 4994816 w 5843587"/>
              <a:gd name="connsiteY1" fmla="*/ 6392626 h 6858001"/>
              <a:gd name="connsiteX2" fmla="*/ 5034304 w 5843587"/>
              <a:gd name="connsiteY2" fmla="*/ 6432288 h 6858001"/>
              <a:gd name="connsiteX3" fmla="*/ 5073792 w 5843587"/>
              <a:gd name="connsiteY3" fmla="*/ 6392626 h 6858001"/>
              <a:gd name="connsiteX4" fmla="*/ 5034304 w 5843587"/>
              <a:gd name="connsiteY4" fmla="*/ 6352964 h 6858001"/>
              <a:gd name="connsiteX5" fmla="*/ 5031821 w 5843587"/>
              <a:gd name="connsiteY5" fmla="*/ 6250330 h 6858001"/>
              <a:gd name="connsiteX6" fmla="*/ 4927244 w 5843587"/>
              <a:gd name="connsiteY6" fmla="*/ 6293859 h 6858001"/>
              <a:gd name="connsiteX7" fmla="*/ 4883137 w 5843587"/>
              <a:gd name="connsiteY7" fmla="*/ 6397330 h 6858001"/>
              <a:gd name="connsiteX8" fmla="*/ 4983446 w 5843587"/>
              <a:gd name="connsiteY8" fmla="*/ 6534339 h 6858001"/>
              <a:gd name="connsiteX9" fmla="*/ 5014036 w 5843587"/>
              <a:gd name="connsiteY9" fmla="*/ 6485815 h 6858001"/>
              <a:gd name="connsiteX10" fmla="*/ 4940050 w 5843587"/>
              <a:gd name="connsiteY10" fmla="*/ 6396616 h 6858001"/>
              <a:gd name="connsiteX11" fmla="*/ 5033244 w 5843587"/>
              <a:gd name="connsiteY11" fmla="*/ 6304563 h 6858001"/>
              <a:gd name="connsiteX12" fmla="*/ 5128573 w 5843587"/>
              <a:gd name="connsiteY12" fmla="*/ 6394475 h 6858001"/>
              <a:gd name="connsiteX13" fmla="*/ 5104385 w 5843587"/>
              <a:gd name="connsiteY13" fmla="*/ 6463693 h 6858001"/>
              <a:gd name="connsiteX14" fmla="*/ 5103673 w 5843587"/>
              <a:gd name="connsiteY14" fmla="*/ 6463693 h 6858001"/>
              <a:gd name="connsiteX15" fmla="*/ 5103673 w 5843587"/>
              <a:gd name="connsiteY15" fmla="*/ 6464407 h 6858001"/>
              <a:gd name="connsiteX16" fmla="*/ 5003365 w 5843587"/>
              <a:gd name="connsiteY16" fmla="*/ 6613547 h 6858001"/>
              <a:gd name="connsiteX17" fmla="*/ 5055298 w 5843587"/>
              <a:gd name="connsiteY17" fmla="*/ 6613547 h 6858001"/>
              <a:gd name="connsiteX18" fmla="*/ 5078774 w 5843587"/>
              <a:gd name="connsiteY18" fmla="*/ 6600703 h 6858001"/>
              <a:gd name="connsiteX19" fmla="*/ 5133553 w 5843587"/>
              <a:gd name="connsiteY19" fmla="*/ 6511504 h 6858001"/>
              <a:gd name="connsiteX20" fmla="*/ 5144224 w 5843587"/>
              <a:gd name="connsiteY20" fmla="*/ 6495091 h 6858001"/>
              <a:gd name="connsiteX21" fmla="*/ 5184774 w 5843587"/>
              <a:gd name="connsiteY21" fmla="*/ 6393048 h 6858001"/>
              <a:gd name="connsiteX22" fmla="*/ 5137821 w 5843587"/>
              <a:gd name="connsiteY22" fmla="*/ 6289578 h 6858001"/>
              <a:gd name="connsiteX23" fmla="*/ 5031821 w 5843587"/>
              <a:gd name="connsiteY23" fmla="*/ 6250330 h 6858001"/>
              <a:gd name="connsiteX24" fmla="*/ 0 w 5843587"/>
              <a:gd name="connsiteY24" fmla="*/ 0 h 6858001"/>
              <a:gd name="connsiteX25" fmla="*/ 5843587 w 5843587"/>
              <a:gd name="connsiteY25" fmla="*/ 0 h 6858001"/>
              <a:gd name="connsiteX26" fmla="*/ 5843587 w 5843587"/>
              <a:gd name="connsiteY26" fmla="*/ 6858001 h 6858001"/>
              <a:gd name="connsiteX27" fmla="*/ 0 w 5843587"/>
              <a:gd name="connsiteY2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843587" h="6858001">
                <a:moveTo>
                  <a:pt x="5034304" y="6352964"/>
                </a:moveTo>
                <a:cubicBezTo>
                  <a:pt x="5012495" y="6352964"/>
                  <a:pt x="4994816" y="6370721"/>
                  <a:pt x="4994816" y="6392626"/>
                </a:cubicBezTo>
                <a:cubicBezTo>
                  <a:pt x="4994816" y="6414531"/>
                  <a:pt x="5012495" y="6432288"/>
                  <a:pt x="5034304" y="6432288"/>
                </a:cubicBezTo>
                <a:cubicBezTo>
                  <a:pt x="5056113" y="6432288"/>
                  <a:pt x="5073792" y="6414531"/>
                  <a:pt x="5073792" y="6392626"/>
                </a:cubicBezTo>
                <a:cubicBezTo>
                  <a:pt x="5073792" y="6370721"/>
                  <a:pt x="5056113" y="6352964"/>
                  <a:pt x="5034304" y="6352964"/>
                </a:cubicBezTo>
                <a:close/>
                <a:moveTo>
                  <a:pt x="5031821" y="6250330"/>
                </a:moveTo>
                <a:cubicBezTo>
                  <a:pt x="4992694" y="6250330"/>
                  <a:pt x="4954989" y="6266029"/>
                  <a:pt x="4927244" y="6293859"/>
                </a:cubicBezTo>
                <a:cubicBezTo>
                  <a:pt x="4898788" y="6321689"/>
                  <a:pt x="4883137" y="6358796"/>
                  <a:pt x="4883137" y="6397330"/>
                </a:cubicBezTo>
                <a:cubicBezTo>
                  <a:pt x="4883137" y="6461553"/>
                  <a:pt x="4922976" y="6515785"/>
                  <a:pt x="4983446" y="6534339"/>
                </a:cubicBezTo>
                <a:cubicBezTo>
                  <a:pt x="5014036" y="6485815"/>
                  <a:pt x="5014036" y="6485815"/>
                  <a:pt x="5014036" y="6485815"/>
                </a:cubicBezTo>
                <a:cubicBezTo>
                  <a:pt x="4971352" y="6477965"/>
                  <a:pt x="4940050" y="6441572"/>
                  <a:pt x="4940050" y="6396616"/>
                </a:cubicBezTo>
                <a:cubicBezTo>
                  <a:pt x="4940050" y="6345951"/>
                  <a:pt x="4981311" y="6304563"/>
                  <a:pt x="5033244" y="6304563"/>
                </a:cubicBezTo>
                <a:cubicBezTo>
                  <a:pt x="5080197" y="6304563"/>
                  <a:pt x="5128573" y="6338102"/>
                  <a:pt x="5128573" y="6394475"/>
                </a:cubicBezTo>
                <a:cubicBezTo>
                  <a:pt x="5128573" y="6420878"/>
                  <a:pt x="5115767" y="6443713"/>
                  <a:pt x="5104385" y="6463693"/>
                </a:cubicBezTo>
                <a:cubicBezTo>
                  <a:pt x="5103673" y="6463693"/>
                  <a:pt x="5103673" y="6463693"/>
                  <a:pt x="5103673" y="6463693"/>
                </a:cubicBezTo>
                <a:cubicBezTo>
                  <a:pt x="5103673" y="6464407"/>
                  <a:pt x="5103673" y="6464407"/>
                  <a:pt x="5103673" y="6464407"/>
                </a:cubicBezTo>
                <a:cubicBezTo>
                  <a:pt x="5003365" y="6613547"/>
                  <a:pt x="5003365" y="6613547"/>
                  <a:pt x="5003365" y="6613547"/>
                </a:cubicBezTo>
                <a:cubicBezTo>
                  <a:pt x="5055298" y="6613547"/>
                  <a:pt x="5055298" y="6613547"/>
                  <a:pt x="5055298" y="6613547"/>
                </a:cubicBezTo>
                <a:cubicBezTo>
                  <a:pt x="5064546" y="6613547"/>
                  <a:pt x="5073794" y="6608552"/>
                  <a:pt x="5078774" y="6600703"/>
                </a:cubicBezTo>
                <a:cubicBezTo>
                  <a:pt x="5133553" y="6511504"/>
                  <a:pt x="5133553" y="6511504"/>
                  <a:pt x="5133553" y="6511504"/>
                </a:cubicBezTo>
                <a:cubicBezTo>
                  <a:pt x="5137110" y="6505795"/>
                  <a:pt x="5140667" y="6500087"/>
                  <a:pt x="5144224" y="6495091"/>
                </a:cubicBezTo>
                <a:cubicBezTo>
                  <a:pt x="5164143" y="6462266"/>
                  <a:pt x="5184774" y="6428014"/>
                  <a:pt x="5184774" y="6393048"/>
                </a:cubicBezTo>
                <a:cubicBezTo>
                  <a:pt x="5184774" y="6340956"/>
                  <a:pt x="5159163" y="6308131"/>
                  <a:pt x="5137821" y="6289578"/>
                </a:cubicBezTo>
                <a:cubicBezTo>
                  <a:pt x="5110076" y="6264602"/>
                  <a:pt x="5070949" y="6250330"/>
                  <a:pt x="5031821" y="6250330"/>
                </a:cubicBezTo>
                <a:close/>
                <a:moveTo>
                  <a:pt x="0" y="0"/>
                </a:moveTo>
                <a:lnTo>
                  <a:pt x="5843587" y="0"/>
                </a:lnTo>
                <a:lnTo>
                  <a:pt x="5843587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180000" tIns="180000" rIns="648000" bIns="180000" anchor="ctr">
            <a:noAutofit/>
          </a:bodyPr>
          <a:lstStyle>
            <a:lvl1pPr algn="r">
              <a:defRPr/>
            </a:lvl1pPr>
          </a:lstStyle>
          <a:p>
            <a:r>
              <a:rPr lang="en-GB" dirty="0"/>
              <a:t>Click on icon left </a:t>
            </a:r>
            <a:br>
              <a:rPr lang="en-GB" dirty="0"/>
            </a:br>
            <a:r>
              <a:rPr lang="en-GB" dirty="0"/>
              <a:t>to insert picture </a:t>
            </a:r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813" y="515833"/>
            <a:ext cx="51847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51371" y="6372229"/>
            <a:ext cx="272256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9D56737D-D580-AD4B-9393-407018DC4A3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1" y="6370641"/>
            <a:ext cx="5169898" cy="18970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12263437" y="3542534"/>
            <a:ext cx="3681703" cy="2424674"/>
            <a:chOff x="12263437" y="3542534"/>
            <a:chExt cx="3681703" cy="2424674"/>
          </a:xfrm>
        </p:grpSpPr>
        <p:sp>
          <p:nvSpPr>
            <p:cNvPr id="35" name="Rectangle 104"/>
            <p:cNvSpPr>
              <a:spLocks noChangeArrowheads="1"/>
            </p:cNvSpPr>
            <p:nvPr/>
          </p:nvSpPr>
          <p:spPr bwMode="gray">
            <a:xfrm>
              <a:off x="12263438" y="3542535"/>
              <a:ext cx="3681702" cy="242467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sp>
          <p:nvSpPr>
            <p:cNvPr id="36" name="Rectangle 35"/>
            <p:cNvSpPr/>
            <p:nvPr/>
          </p:nvSpPr>
          <p:spPr bwMode="gray">
            <a:xfrm>
              <a:off x="12263437" y="3542534"/>
              <a:ext cx="2008240" cy="224866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36000" rIns="36000" bIns="36000" rtlCol="0" anchor="t" anchorCtr="0">
              <a:noAutofit/>
            </a:bodyPr>
            <a:lstStyle/>
            <a:p>
              <a:pPr algn="l"/>
              <a:r>
                <a:rPr lang="en-GB" sz="1200" b="1" i="0" noProof="0" dirty="0">
                  <a:solidFill>
                    <a:schemeClr val="tx1"/>
                  </a:solidFill>
                  <a:latin typeface="+mj-lt"/>
                </a:rPr>
                <a:t>CROP PICTURE</a:t>
              </a: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Select picture &gt; 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tab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“Picture Tools”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&gt;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“Format”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the icon above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“Crop”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baseline="0" noProof="0" dirty="0">
                  <a:solidFill>
                    <a:schemeClr val="tx1"/>
                  </a:solidFill>
                </a:rPr>
                <a:t>You will see crop and scale markers on the corners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000" b="0" i="0" noProof="0" dirty="0">
                  <a:solidFill>
                    <a:schemeClr val="tx1"/>
                  </a:solidFill>
                </a:rPr>
                <a:t>Use the </a:t>
              </a:r>
              <a:r>
                <a:rPr lang="en-GB" sz="1000" b="1" i="0" noProof="0" dirty="0">
                  <a:solidFill>
                    <a:schemeClr val="tx1"/>
                  </a:solidFill>
                </a:rPr>
                <a:t>“circular scale icon” </a:t>
              </a:r>
              <a:r>
                <a:rPr lang="en-GB" sz="1000" b="0" i="0" noProof="0" dirty="0">
                  <a:solidFill>
                    <a:schemeClr val="tx1"/>
                  </a:solidFill>
                </a:rPr>
                <a:t>to scale your picture within the cropped region.</a:t>
              </a: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887153" y="5028163"/>
              <a:ext cx="352425" cy="352425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3611888"/>
              <a:ext cx="1405088" cy="524792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5028164"/>
              <a:ext cx="352425" cy="352425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5413485" y="5028164"/>
              <a:ext cx="352425" cy="352425"/>
            </a:xfrm>
            <a:prstGeom prst="rect">
              <a:avLst/>
            </a:prstGeom>
          </p:spPr>
        </p:pic>
        <p:grpSp>
          <p:nvGrpSpPr>
            <p:cNvPr id="41" name="Group 40"/>
            <p:cNvGrpSpPr/>
            <p:nvPr/>
          </p:nvGrpSpPr>
          <p:grpSpPr>
            <a:xfrm>
              <a:off x="14367592" y="4149392"/>
              <a:ext cx="511967" cy="758182"/>
              <a:chOff x="14093278" y="4121452"/>
              <a:chExt cx="511967" cy="758182"/>
            </a:xfrm>
          </p:grpSpPr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8920" b="13479"/>
              <a:stretch/>
            </p:blipFill>
            <p:spPr bwMode="gray">
              <a:xfrm>
                <a:off x="14093278" y="4121452"/>
                <a:ext cx="511967" cy="758182"/>
              </a:xfrm>
              <a:prstGeom prst="rect">
                <a:avLst/>
              </a:prstGeom>
            </p:spPr>
          </p:pic>
          <p:sp>
            <p:nvSpPr>
              <p:cNvPr id="46" name="Rectangle 45"/>
              <p:cNvSpPr/>
              <p:nvPr/>
            </p:nvSpPr>
            <p:spPr bwMode="gray">
              <a:xfrm>
                <a:off x="14122400" y="4229100"/>
                <a:ext cx="393700" cy="36830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US" dirty="0" err="1"/>
              </a:p>
            </p:txBody>
          </p:sp>
        </p:grpSp>
        <p:cxnSp>
          <p:nvCxnSpPr>
            <p:cNvPr id="42" name="Straight Arrow Connector 41"/>
            <p:cNvCxnSpPr/>
            <p:nvPr/>
          </p:nvCxnSpPr>
          <p:spPr bwMode="gray">
            <a:xfrm flipV="1">
              <a:off x="14537035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 bwMode="gray">
            <a:xfrm flipV="1">
              <a:off x="15641086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 bwMode="gray">
            <a:xfrm>
              <a:off x="15517444" y="5108869"/>
              <a:ext cx="233362" cy="23336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858920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2 With Image Right With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58814" y="1544637"/>
            <a:ext cx="5184774" cy="44751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6348413" y="333375"/>
            <a:ext cx="5508625" cy="5686425"/>
          </a:xfrm>
          <a:custGeom>
            <a:avLst/>
            <a:gdLst>
              <a:gd name="connsiteX0" fmla="*/ 0 w 6105525"/>
              <a:gd name="connsiteY0" fmla="*/ 0 h 6858000"/>
              <a:gd name="connsiteX1" fmla="*/ 6105525 w 6105525"/>
              <a:gd name="connsiteY1" fmla="*/ 0 h 6858000"/>
              <a:gd name="connsiteX2" fmla="*/ 6105525 w 6105525"/>
              <a:gd name="connsiteY2" fmla="*/ 6858000 h 6858000"/>
              <a:gd name="connsiteX3" fmla="*/ 0 w 61055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5525" h="6858000">
                <a:moveTo>
                  <a:pt x="0" y="0"/>
                </a:moveTo>
                <a:lnTo>
                  <a:pt x="6105525" y="0"/>
                </a:lnTo>
                <a:lnTo>
                  <a:pt x="61055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180000" tIns="180000" rIns="648000" bIns="180000" anchor="ctr">
            <a:noAutofit/>
          </a:bodyPr>
          <a:lstStyle>
            <a:lvl1pPr algn="r">
              <a:defRPr/>
            </a:lvl1pPr>
          </a:lstStyle>
          <a:p>
            <a:r>
              <a:rPr lang="en-GB" dirty="0"/>
              <a:t>Click on icon left </a:t>
            </a:r>
            <a:br>
              <a:rPr lang="en-GB" dirty="0"/>
            </a:br>
            <a:r>
              <a:rPr lang="en-GB" dirty="0"/>
              <a:t>to insert picture </a:t>
            </a:r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813" y="515833"/>
            <a:ext cx="51847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51371" y="6372229"/>
            <a:ext cx="272256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9D56737D-D580-AD4B-9393-407018DC4A3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0" y="6370641"/>
            <a:ext cx="8912269" cy="18970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2263437" y="3542534"/>
            <a:ext cx="3681703" cy="2424674"/>
            <a:chOff x="12263437" y="3542534"/>
            <a:chExt cx="3681703" cy="2424674"/>
          </a:xfrm>
        </p:grpSpPr>
        <p:sp>
          <p:nvSpPr>
            <p:cNvPr id="21" name="Rectangle 104"/>
            <p:cNvSpPr>
              <a:spLocks noChangeArrowheads="1"/>
            </p:cNvSpPr>
            <p:nvPr/>
          </p:nvSpPr>
          <p:spPr bwMode="gray">
            <a:xfrm>
              <a:off x="12263438" y="3542535"/>
              <a:ext cx="3681702" cy="242467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sp>
          <p:nvSpPr>
            <p:cNvPr id="22" name="Rectangle 21"/>
            <p:cNvSpPr/>
            <p:nvPr/>
          </p:nvSpPr>
          <p:spPr bwMode="gray">
            <a:xfrm>
              <a:off x="12263437" y="3542534"/>
              <a:ext cx="2008240" cy="224866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36000" rIns="36000" bIns="36000" rtlCol="0" anchor="t" anchorCtr="0">
              <a:noAutofit/>
            </a:bodyPr>
            <a:lstStyle/>
            <a:p>
              <a:pPr algn="l"/>
              <a:r>
                <a:rPr lang="en-GB" sz="1200" b="1" i="0" noProof="0" dirty="0">
                  <a:solidFill>
                    <a:schemeClr val="tx1"/>
                  </a:solidFill>
                  <a:latin typeface="+mj-lt"/>
                </a:rPr>
                <a:t>CROP PICTURE</a:t>
              </a: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Select picture &gt; 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tab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“Picture Tools”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&gt;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“Format”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the icon above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“Crop”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baseline="0" noProof="0" dirty="0">
                  <a:solidFill>
                    <a:schemeClr val="tx1"/>
                  </a:solidFill>
                </a:rPr>
                <a:t>You will see crop and scale markers on the corners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000" b="0" i="0" noProof="0" dirty="0">
                  <a:solidFill>
                    <a:schemeClr val="tx1"/>
                  </a:solidFill>
                </a:rPr>
                <a:t>Use the </a:t>
              </a:r>
              <a:r>
                <a:rPr lang="en-GB" sz="1000" b="1" i="0" noProof="0" dirty="0">
                  <a:solidFill>
                    <a:schemeClr val="tx1"/>
                  </a:solidFill>
                </a:rPr>
                <a:t>“circular scale icon” </a:t>
              </a:r>
              <a:r>
                <a:rPr lang="en-GB" sz="1000" b="0" i="0" noProof="0" dirty="0">
                  <a:solidFill>
                    <a:schemeClr val="tx1"/>
                  </a:solidFill>
                </a:rPr>
                <a:t>to scale your picture within the cropped region.</a:t>
              </a: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887153" y="5028163"/>
              <a:ext cx="352425" cy="352425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3611888"/>
              <a:ext cx="1405088" cy="524792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5028164"/>
              <a:ext cx="352425" cy="352425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5413485" y="5028164"/>
              <a:ext cx="352425" cy="352425"/>
            </a:xfrm>
            <a:prstGeom prst="rect">
              <a:avLst/>
            </a:prstGeom>
          </p:spPr>
        </p:pic>
        <p:grpSp>
          <p:nvGrpSpPr>
            <p:cNvPr id="40" name="Group 39"/>
            <p:cNvGrpSpPr/>
            <p:nvPr/>
          </p:nvGrpSpPr>
          <p:grpSpPr>
            <a:xfrm>
              <a:off x="14367592" y="4149392"/>
              <a:ext cx="511967" cy="758182"/>
              <a:chOff x="14093278" y="4121452"/>
              <a:chExt cx="511967" cy="758182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8920" b="13479"/>
              <a:stretch/>
            </p:blipFill>
            <p:spPr bwMode="gray">
              <a:xfrm>
                <a:off x="14093278" y="4121452"/>
                <a:ext cx="511967" cy="758182"/>
              </a:xfrm>
              <a:prstGeom prst="rect">
                <a:avLst/>
              </a:prstGeom>
            </p:spPr>
          </p:pic>
          <p:sp>
            <p:nvSpPr>
              <p:cNvPr id="45" name="Rectangle 44"/>
              <p:cNvSpPr/>
              <p:nvPr/>
            </p:nvSpPr>
            <p:spPr bwMode="gray">
              <a:xfrm>
                <a:off x="14122400" y="4229100"/>
                <a:ext cx="393700" cy="36830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US" dirty="0" err="1"/>
              </a:p>
            </p:txBody>
          </p:sp>
        </p:grpSp>
        <p:cxnSp>
          <p:nvCxnSpPr>
            <p:cNvPr id="41" name="Straight Arrow Connector 40"/>
            <p:cNvCxnSpPr/>
            <p:nvPr/>
          </p:nvCxnSpPr>
          <p:spPr bwMode="gray">
            <a:xfrm flipV="1">
              <a:off x="14537035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 bwMode="gray">
            <a:xfrm flipV="1">
              <a:off x="15641086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/>
            <p:cNvSpPr/>
            <p:nvPr/>
          </p:nvSpPr>
          <p:spPr bwMode="gray">
            <a:xfrm>
              <a:off x="15517444" y="5108869"/>
              <a:ext cx="233362" cy="23336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13993789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2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48413" y="1544638"/>
            <a:ext cx="5194301" cy="44751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0" y="-2"/>
            <a:ext cx="5843588" cy="6858002"/>
          </a:xfrm>
          <a:custGeom>
            <a:avLst/>
            <a:gdLst>
              <a:gd name="connsiteX0" fmla="*/ 0 w 6105525"/>
              <a:gd name="connsiteY0" fmla="*/ 0 h 6858000"/>
              <a:gd name="connsiteX1" fmla="*/ 6105525 w 6105525"/>
              <a:gd name="connsiteY1" fmla="*/ 0 h 6858000"/>
              <a:gd name="connsiteX2" fmla="*/ 6105525 w 6105525"/>
              <a:gd name="connsiteY2" fmla="*/ 6858000 h 6858000"/>
              <a:gd name="connsiteX3" fmla="*/ 0 w 61055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5525" h="6858000">
                <a:moveTo>
                  <a:pt x="0" y="0"/>
                </a:moveTo>
                <a:lnTo>
                  <a:pt x="6105525" y="0"/>
                </a:lnTo>
                <a:lnTo>
                  <a:pt x="61055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180000" tIns="180000" rIns="648000" bIns="180000" anchor="ctr">
            <a:noAutofit/>
          </a:bodyPr>
          <a:lstStyle>
            <a:lvl1pPr algn="r">
              <a:defRPr/>
            </a:lvl1pPr>
          </a:lstStyle>
          <a:p>
            <a:r>
              <a:rPr lang="en-GB" dirty="0"/>
              <a:t>Click on icon left </a:t>
            </a:r>
            <a:br>
              <a:rPr lang="en-GB" dirty="0"/>
            </a:br>
            <a:r>
              <a:rPr lang="en-GB" dirty="0"/>
              <a:t>to insert picture </a:t>
            </a:r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8413" y="515833"/>
            <a:ext cx="5173661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026094" y="6372229"/>
            <a:ext cx="272256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9D56737D-D580-AD4B-9393-407018DC4A3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348413" y="6370641"/>
            <a:ext cx="4753927" cy="18970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2263437" y="3542534"/>
            <a:ext cx="3681703" cy="2424674"/>
            <a:chOff x="12263437" y="3542534"/>
            <a:chExt cx="3681703" cy="2424674"/>
          </a:xfrm>
        </p:grpSpPr>
        <p:sp>
          <p:nvSpPr>
            <p:cNvPr id="21" name="Rectangle 104"/>
            <p:cNvSpPr>
              <a:spLocks noChangeArrowheads="1"/>
            </p:cNvSpPr>
            <p:nvPr/>
          </p:nvSpPr>
          <p:spPr bwMode="gray">
            <a:xfrm>
              <a:off x="12263438" y="3542535"/>
              <a:ext cx="3681702" cy="242467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sp>
          <p:nvSpPr>
            <p:cNvPr id="22" name="Rectangle 21"/>
            <p:cNvSpPr/>
            <p:nvPr/>
          </p:nvSpPr>
          <p:spPr bwMode="gray">
            <a:xfrm>
              <a:off x="12263437" y="3542534"/>
              <a:ext cx="2008240" cy="224866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36000" rIns="36000" bIns="36000" rtlCol="0" anchor="t" anchorCtr="0">
              <a:noAutofit/>
            </a:bodyPr>
            <a:lstStyle/>
            <a:p>
              <a:pPr algn="l"/>
              <a:r>
                <a:rPr lang="en-GB" sz="1200" b="1" i="0" noProof="0" dirty="0">
                  <a:solidFill>
                    <a:schemeClr val="tx1"/>
                  </a:solidFill>
                  <a:latin typeface="+mj-lt"/>
                </a:rPr>
                <a:t>CROP PICTURE</a:t>
              </a: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Select picture &gt; 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tab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“Picture Tools”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&gt;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“Format”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the icon above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“Crop”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baseline="0" noProof="0" dirty="0">
                  <a:solidFill>
                    <a:schemeClr val="tx1"/>
                  </a:solidFill>
                </a:rPr>
                <a:t>You will see crop and scale markers on the corners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000" b="0" i="0" noProof="0" dirty="0">
                  <a:solidFill>
                    <a:schemeClr val="tx1"/>
                  </a:solidFill>
                </a:rPr>
                <a:t>Use the </a:t>
              </a:r>
              <a:r>
                <a:rPr lang="en-GB" sz="1000" b="1" i="0" noProof="0" dirty="0">
                  <a:solidFill>
                    <a:schemeClr val="tx1"/>
                  </a:solidFill>
                </a:rPr>
                <a:t>“circular scale icon” </a:t>
              </a:r>
              <a:r>
                <a:rPr lang="en-GB" sz="1000" b="0" i="0" noProof="0" dirty="0">
                  <a:solidFill>
                    <a:schemeClr val="tx1"/>
                  </a:solidFill>
                </a:rPr>
                <a:t>to scale your picture within the cropped region.</a:t>
              </a: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887153" y="5028163"/>
              <a:ext cx="352425" cy="352425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3611888"/>
              <a:ext cx="1405088" cy="524792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5028164"/>
              <a:ext cx="352425" cy="352425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5413485" y="5028164"/>
              <a:ext cx="352425" cy="352425"/>
            </a:xfrm>
            <a:prstGeom prst="rect">
              <a:avLst/>
            </a:prstGeom>
          </p:spPr>
        </p:pic>
        <p:grpSp>
          <p:nvGrpSpPr>
            <p:cNvPr id="40" name="Group 39"/>
            <p:cNvGrpSpPr/>
            <p:nvPr/>
          </p:nvGrpSpPr>
          <p:grpSpPr>
            <a:xfrm>
              <a:off x="14367592" y="4149392"/>
              <a:ext cx="511967" cy="758182"/>
              <a:chOff x="14093278" y="4121452"/>
              <a:chExt cx="511967" cy="758182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8920" b="13479"/>
              <a:stretch/>
            </p:blipFill>
            <p:spPr bwMode="gray">
              <a:xfrm>
                <a:off x="14093278" y="4121452"/>
                <a:ext cx="511967" cy="758182"/>
              </a:xfrm>
              <a:prstGeom prst="rect">
                <a:avLst/>
              </a:prstGeom>
            </p:spPr>
          </p:pic>
          <p:sp>
            <p:nvSpPr>
              <p:cNvPr id="45" name="Rectangle 44"/>
              <p:cNvSpPr/>
              <p:nvPr/>
            </p:nvSpPr>
            <p:spPr bwMode="gray">
              <a:xfrm>
                <a:off x="14122400" y="4229100"/>
                <a:ext cx="393700" cy="36830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US" dirty="0" err="1"/>
              </a:p>
            </p:txBody>
          </p:sp>
        </p:grpSp>
        <p:cxnSp>
          <p:nvCxnSpPr>
            <p:cNvPr id="41" name="Straight Arrow Connector 40"/>
            <p:cNvCxnSpPr/>
            <p:nvPr/>
          </p:nvCxnSpPr>
          <p:spPr bwMode="gray">
            <a:xfrm flipV="1">
              <a:off x="14537035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 bwMode="gray">
            <a:xfrm flipV="1">
              <a:off x="15641086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/>
            <p:cNvSpPr/>
            <p:nvPr/>
          </p:nvSpPr>
          <p:spPr bwMode="gray">
            <a:xfrm>
              <a:off x="15517444" y="5108869"/>
              <a:ext cx="233362" cy="23336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16478160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2 With Image Left With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48413" y="1544638"/>
            <a:ext cx="5194301" cy="44751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334962" y="333375"/>
            <a:ext cx="5508626" cy="5686425"/>
          </a:xfrm>
          <a:custGeom>
            <a:avLst/>
            <a:gdLst>
              <a:gd name="connsiteX0" fmla="*/ 0 w 6105525"/>
              <a:gd name="connsiteY0" fmla="*/ 0 h 6858000"/>
              <a:gd name="connsiteX1" fmla="*/ 6105525 w 6105525"/>
              <a:gd name="connsiteY1" fmla="*/ 0 h 6858000"/>
              <a:gd name="connsiteX2" fmla="*/ 6105525 w 6105525"/>
              <a:gd name="connsiteY2" fmla="*/ 6858000 h 6858000"/>
              <a:gd name="connsiteX3" fmla="*/ 0 w 61055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5525" h="6858000">
                <a:moveTo>
                  <a:pt x="0" y="0"/>
                </a:moveTo>
                <a:lnTo>
                  <a:pt x="6105525" y="0"/>
                </a:lnTo>
                <a:lnTo>
                  <a:pt x="61055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180000" tIns="180000" rIns="648000" bIns="180000" anchor="ctr">
            <a:noAutofit/>
          </a:bodyPr>
          <a:lstStyle>
            <a:lvl1pPr algn="r">
              <a:defRPr/>
            </a:lvl1pPr>
          </a:lstStyle>
          <a:p>
            <a:r>
              <a:rPr lang="en-GB" dirty="0"/>
              <a:t>Click on icon left </a:t>
            </a:r>
            <a:br>
              <a:rPr lang="en-GB" dirty="0"/>
            </a:br>
            <a:r>
              <a:rPr lang="en-GB" dirty="0"/>
              <a:t>to insert picture </a:t>
            </a:r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8413" y="515833"/>
            <a:ext cx="5173661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9"/>
          </p:nvPr>
        </p:nvSpPr>
        <p:spPr>
          <a:xfrm>
            <a:off x="351371" y="6372229"/>
            <a:ext cx="272256" cy="188119"/>
          </a:xfrm>
        </p:spPr>
        <p:txBody>
          <a:bodyPr/>
          <a:lstStyle/>
          <a:p>
            <a:fld id="{9D56737D-D580-AD4B-9393-407018DC4A3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1" y="6370641"/>
            <a:ext cx="7181850" cy="1897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2263437" y="3542534"/>
            <a:ext cx="3681703" cy="2424674"/>
            <a:chOff x="12263437" y="3542534"/>
            <a:chExt cx="3681703" cy="2424674"/>
          </a:xfrm>
        </p:grpSpPr>
        <p:sp>
          <p:nvSpPr>
            <p:cNvPr id="21" name="Rectangle 104"/>
            <p:cNvSpPr>
              <a:spLocks noChangeArrowheads="1"/>
            </p:cNvSpPr>
            <p:nvPr/>
          </p:nvSpPr>
          <p:spPr bwMode="gray">
            <a:xfrm>
              <a:off x="12263438" y="3542535"/>
              <a:ext cx="3681702" cy="242467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sp>
          <p:nvSpPr>
            <p:cNvPr id="22" name="Rectangle 21"/>
            <p:cNvSpPr/>
            <p:nvPr/>
          </p:nvSpPr>
          <p:spPr bwMode="gray">
            <a:xfrm>
              <a:off x="12263437" y="3542534"/>
              <a:ext cx="2008240" cy="224866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36000" rIns="36000" bIns="36000" rtlCol="0" anchor="t" anchorCtr="0">
              <a:noAutofit/>
            </a:bodyPr>
            <a:lstStyle/>
            <a:p>
              <a:pPr algn="l"/>
              <a:r>
                <a:rPr lang="en-GB" sz="1200" b="1" i="0" noProof="0" dirty="0">
                  <a:solidFill>
                    <a:schemeClr val="tx1"/>
                  </a:solidFill>
                  <a:latin typeface="+mj-lt"/>
                </a:rPr>
                <a:t>CROP PICTURE</a:t>
              </a: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Select picture &gt; 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tab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“Picture Tools”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&gt;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“Format”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the icon above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“Crop”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baseline="0" noProof="0" dirty="0">
                  <a:solidFill>
                    <a:schemeClr val="tx1"/>
                  </a:solidFill>
                </a:rPr>
                <a:t>You will see crop and scale markers on the corners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000" b="0" i="0" noProof="0" dirty="0">
                  <a:solidFill>
                    <a:schemeClr val="tx1"/>
                  </a:solidFill>
                </a:rPr>
                <a:t>Use the </a:t>
              </a:r>
              <a:r>
                <a:rPr lang="en-GB" sz="1000" b="1" i="0" noProof="0" dirty="0">
                  <a:solidFill>
                    <a:schemeClr val="tx1"/>
                  </a:solidFill>
                </a:rPr>
                <a:t>“circular scale icon” </a:t>
              </a:r>
              <a:r>
                <a:rPr lang="en-GB" sz="1000" b="0" i="0" noProof="0" dirty="0">
                  <a:solidFill>
                    <a:schemeClr val="tx1"/>
                  </a:solidFill>
                </a:rPr>
                <a:t>to scale your picture within the cropped region.</a:t>
              </a: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887153" y="5028163"/>
              <a:ext cx="352425" cy="352425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3611888"/>
              <a:ext cx="1405088" cy="524792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5028164"/>
              <a:ext cx="352425" cy="352425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5413485" y="5028164"/>
              <a:ext cx="352425" cy="352425"/>
            </a:xfrm>
            <a:prstGeom prst="rect">
              <a:avLst/>
            </a:prstGeom>
          </p:spPr>
        </p:pic>
        <p:grpSp>
          <p:nvGrpSpPr>
            <p:cNvPr id="40" name="Group 39"/>
            <p:cNvGrpSpPr/>
            <p:nvPr/>
          </p:nvGrpSpPr>
          <p:grpSpPr>
            <a:xfrm>
              <a:off x="14367592" y="4149392"/>
              <a:ext cx="511967" cy="758182"/>
              <a:chOff x="14093278" y="4121452"/>
              <a:chExt cx="511967" cy="758182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8920" b="13479"/>
              <a:stretch/>
            </p:blipFill>
            <p:spPr bwMode="gray">
              <a:xfrm>
                <a:off x="14093278" y="4121452"/>
                <a:ext cx="511967" cy="758182"/>
              </a:xfrm>
              <a:prstGeom prst="rect">
                <a:avLst/>
              </a:prstGeom>
            </p:spPr>
          </p:pic>
          <p:sp>
            <p:nvSpPr>
              <p:cNvPr id="45" name="Rectangle 44"/>
              <p:cNvSpPr/>
              <p:nvPr/>
            </p:nvSpPr>
            <p:spPr bwMode="gray">
              <a:xfrm>
                <a:off x="14122400" y="4229100"/>
                <a:ext cx="393700" cy="36830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US" dirty="0" err="1"/>
              </a:p>
            </p:txBody>
          </p:sp>
        </p:grpSp>
        <p:cxnSp>
          <p:nvCxnSpPr>
            <p:cNvPr id="41" name="Straight Arrow Connector 40"/>
            <p:cNvCxnSpPr/>
            <p:nvPr/>
          </p:nvCxnSpPr>
          <p:spPr bwMode="gray">
            <a:xfrm flipV="1">
              <a:off x="14537035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 bwMode="gray">
            <a:xfrm flipV="1">
              <a:off x="15641086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/>
            <p:cNvSpPr/>
            <p:nvPr/>
          </p:nvSpPr>
          <p:spPr bwMode="gray">
            <a:xfrm>
              <a:off x="15517444" y="5108869"/>
              <a:ext cx="233362" cy="23336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8319887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3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932160" y="6019800"/>
            <a:ext cx="1259840" cy="83819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GB" sz="1600" dirty="0" err="1">
              <a:solidFill>
                <a:schemeClr val="tx1"/>
              </a:solidFill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9" hasCustomPrompt="1"/>
          </p:nvPr>
        </p:nvSpPr>
        <p:spPr bwMode="auto">
          <a:xfrm>
            <a:off x="9220200" y="0"/>
            <a:ext cx="2971800" cy="6858000"/>
          </a:xfrm>
          <a:custGeom>
            <a:avLst/>
            <a:gdLst>
              <a:gd name="connsiteX0" fmla="*/ 2162517 w 2971800"/>
              <a:gd name="connsiteY0" fmla="*/ 6352962 h 6857999"/>
              <a:gd name="connsiteX1" fmla="*/ 2123029 w 2971800"/>
              <a:gd name="connsiteY1" fmla="*/ 6392624 h 6857999"/>
              <a:gd name="connsiteX2" fmla="*/ 2162517 w 2971800"/>
              <a:gd name="connsiteY2" fmla="*/ 6432286 h 6857999"/>
              <a:gd name="connsiteX3" fmla="*/ 2202005 w 2971800"/>
              <a:gd name="connsiteY3" fmla="*/ 6392624 h 6857999"/>
              <a:gd name="connsiteX4" fmla="*/ 2162517 w 2971800"/>
              <a:gd name="connsiteY4" fmla="*/ 6352962 h 6857999"/>
              <a:gd name="connsiteX5" fmla="*/ 2160034 w 2971800"/>
              <a:gd name="connsiteY5" fmla="*/ 6250328 h 6857999"/>
              <a:gd name="connsiteX6" fmla="*/ 2055457 w 2971800"/>
              <a:gd name="connsiteY6" fmla="*/ 6293857 h 6857999"/>
              <a:gd name="connsiteX7" fmla="*/ 2011350 w 2971800"/>
              <a:gd name="connsiteY7" fmla="*/ 6397328 h 6857999"/>
              <a:gd name="connsiteX8" fmla="*/ 2111659 w 2971800"/>
              <a:gd name="connsiteY8" fmla="*/ 6534337 h 6857999"/>
              <a:gd name="connsiteX9" fmla="*/ 2142249 w 2971800"/>
              <a:gd name="connsiteY9" fmla="*/ 6485813 h 6857999"/>
              <a:gd name="connsiteX10" fmla="*/ 2068263 w 2971800"/>
              <a:gd name="connsiteY10" fmla="*/ 6396614 h 6857999"/>
              <a:gd name="connsiteX11" fmla="*/ 2161457 w 2971800"/>
              <a:gd name="connsiteY11" fmla="*/ 6304561 h 6857999"/>
              <a:gd name="connsiteX12" fmla="*/ 2256786 w 2971800"/>
              <a:gd name="connsiteY12" fmla="*/ 6394473 h 6857999"/>
              <a:gd name="connsiteX13" fmla="*/ 2232598 w 2971800"/>
              <a:gd name="connsiteY13" fmla="*/ 6463691 h 6857999"/>
              <a:gd name="connsiteX14" fmla="*/ 2231886 w 2971800"/>
              <a:gd name="connsiteY14" fmla="*/ 6463691 h 6857999"/>
              <a:gd name="connsiteX15" fmla="*/ 2231886 w 2971800"/>
              <a:gd name="connsiteY15" fmla="*/ 6464405 h 6857999"/>
              <a:gd name="connsiteX16" fmla="*/ 2131578 w 2971800"/>
              <a:gd name="connsiteY16" fmla="*/ 6613545 h 6857999"/>
              <a:gd name="connsiteX17" fmla="*/ 2183511 w 2971800"/>
              <a:gd name="connsiteY17" fmla="*/ 6613545 h 6857999"/>
              <a:gd name="connsiteX18" fmla="*/ 2206987 w 2971800"/>
              <a:gd name="connsiteY18" fmla="*/ 6600701 h 6857999"/>
              <a:gd name="connsiteX19" fmla="*/ 2261766 w 2971800"/>
              <a:gd name="connsiteY19" fmla="*/ 6511502 h 6857999"/>
              <a:gd name="connsiteX20" fmla="*/ 2272437 w 2971800"/>
              <a:gd name="connsiteY20" fmla="*/ 6495089 h 6857999"/>
              <a:gd name="connsiteX21" fmla="*/ 2312987 w 2971800"/>
              <a:gd name="connsiteY21" fmla="*/ 6393046 h 6857999"/>
              <a:gd name="connsiteX22" fmla="*/ 2266034 w 2971800"/>
              <a:gd name="connsiteY22" fmla="*/ 6289576 h 6857999"/>
              <a:gd name="connsiteX23" fmla="*/ 2160034 w 2971800"/>
              <a:gd name="connsiteY23" fmla="*/ 6250328 h 6857999"/>
              <a:gd name="connsiteX24" fmla="*/ 0 w 2971800"/>
              <a:gd name="connsiteY24" fmla="*/ 0 h 6857999"/>
              <a:gd name="connsiteX25" fmla="*/ 2971800 w 2971800"/>
              <a:gd name="connsiteY25" fmla="*/ 0 h 6857999"/>
              <a:gd name="connsiteX26" fmla="*/ 2971800 w 2971800"/>
              <a:gd name="connsiteY26" fmla="*/ 6857999 h 6857999"/>
              <a:gd name="connsiteX27" fmla="*/ 0 w 2971800"/>
              <a:gd name="connsiteY27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971800" h="6857999">
                <a:moveTo>
                  <a:pt x="2162517" y="6352962"/>
                </a:moveTo>
                <a:cubicBezTo>
                  <a:pt x="2140708" y="6352962"/>
                  <a:pt x="2123029" y="6370719"/>
                  <a:pt x="2123029" y="6392624"/>
                </a:cubicBezTo>
                <a:cubicBezTo>
                  <a:pt x="2123029" y="6414529"/>
                  <a:pt x="2140708" y="6432286"/>
                  <a:pt x="2162517" y="6432286"/>
                </a:cubicBezTo>
                <a:cubicBezTo>
                  <a:pt x="2184326" y="6432286"/>
                  <a:pt x="2202005" y="6414529"/>
                  <a:pt x="2202005" y="6392624"/>
                </a:cubicBezTo>
                <a:cubicBezTo>
                  <a:pt x="2202005" y="6370719"/>
                  <a:pt x="2184326" y="6352962"/>
                  <a:pt x="2162517" y="6352962"/>
                </a:cubicBezTo>
                <a:close/>
                <a:moveTo>
                  <a:pt x="2160034" y="6250328"/>
                </a:moveTo>
                <a:cubicBezTo>
                  <a:pt x="2120907" y="6250328"/>
                  <a:pt x="2083202" y="6266027"/>
                  <a:pt x="2055457" y="6293857"/>
                </a:cubicBezTo>
                <a:cubicBezTo>
                  <a:pt x="2027001" y="6321687"/>
                  <a:pt x="2011350" y="6358794"/>
                  <a:pt x="2011350" y="6397328"/>
                </a:cubicBezTo>
                <a:cubicBezTo>
                  <a:pt x="2011350" y="6461551"/>
                  <a:pt x="2051189" y="6515783"/>
                  <a:pt x="2111659" y="6534337"/>
                </a:cubicBezTo>
                <a:cubicBezTo>
                  <a:pt x="2142249" y="6485813"/>
                  <a:pt x="2142249" y="6485813"/>
                  <a:pt x="2142249" y="6485813"/>
                </a:cubicBezTo>
                <a:cubicBezTo>
                  <a:pt x="2099565" y="6477963"/>
                  <a:pt x="2068263" y="6441570"/>
                  <a:pt x="2068263" y="6396614"/>
                </a:cubicBezTo>
                <a:cubicBezTo>
                  <a:pt x="2068263" y="6345949"/>
                  <a:pt x="2109524" y="6304561"/>
                  <a:pt x="2161457" y="6304561"/>
                </a:cubicBezTo>
                <a:cubicBezTo>
                  <a:pt x="2208410" y="6304561"/>
                  <a:pt x="2256786" y="6338100"/>
                  <a:pt x="2256786" y="6394473"/>
                </a:cubicBezTo>
                <a:cubicBezTo>
                  <a:pt x="2256786" y="6420876"/>
                  <a:pt x="2243980" y="6443711"/>
                  <a:pt x="2232598" y="6463691"/>
                </a:cubicBezTo>
                <a:cubicBezTo>
                  <a:pt x="2231886" y="6463691"/>
                  <a:pt x="2231886" y="6463691"/>
                  <a:pt x="2231886" y="6463691"/>
                </a:cubicBezTo>
                <a:cubicBezTo>
                  <a:pt x="2231886" y="6464405"/>
                  <a:pt x="2231886" y="6464405"/>
                  <a:pt x="2231886" y="6464405"/>
                </a:cubicBezTo>
                <a:cubicBezTo>
                  <a:pt x="2131578" y="6613545"/>
                  <a:pt x="2131578" y="6613545"/>
                  <a:pt x="2131578" y="6613545"/>
                </a:cubicBezTo>
                <a:cubicBezTo>
                  <a:pt x="2183511" y="6613545"/>
                  <a:pt x="2183511" y="6613545"/>
                  <a:pt x="2183511" y="6613545"/>
                </a:cubicBezTo>
                <a:cubicBezTo>
                  <a:pt x="2192759" y="6613545"/>
                  <a:pt x="2202007" y="6608550"/>
                  <a:pt x="2206987" y="6600701"/>
                </a:cubicBezTo>
                <a:cubicBezTo>
                  <a:pt x="2261766" y="6511502"/>
                  <a:pt x="2261766" y="6511502"/>
                  <a:pt x="2261766" y="6511502"/>
                </a:cubicBezTo>
                <a:cubicBezTo>
                  <a:pt x="2265323" y="6505793"/>
                  <a:pt x="2268880" y="6500085"/>
                  <a:pt x="2272437" y="6495089"/>
                </a:cubicBezTo>
                <a:cubicBezTo>
                  <a:pt x="2292356" y="6462264"/>
                  <a:pt x="2312987" y="6428012"/>
                  <a:pt x="2312987" y="6393046"/>
                </a:cubicBezTo>
                <a:cubicBezTo>
                  <a:pt x="2312987" y="6340954"/>
                  <a:pt x="2287376" y="6308129"/>
                  <a:pt x="2266034" y="6289576"/>
                </a:cubicBezTo>
                <a:cubicBezTo>
                  <a:pt x="2238289" y="6264600"/>
                  <a:pt x="2199162" y="6250328"/>
                  <a:pt x="2160034" y="6250328"/>
                </a:cubicBezTo>
                <a:close/>
                <a:moveTo>
                  <a:pt x="0" y="0"/>
                </a:moveTo>
                <a:lnTo>
                  <a:pt x="2971800" y="0"/>
                </a:lnTo>
                <a:lnTo>
                  <a:pt x="297180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180000" tIns="180000" rIns="648000" bIns="180000" anchor="ctr">
            <a:noAutofit/>
          </a:bodyPr>
          <a:lstStyle>
            <a:lvl1pPr algn="r">
              <a:defRPr/>
            </a:lvl1pPr>
          </a:lstStyle>
          <a:p>
            <a:r>
              <a:rPr lang="en-GB" dirty="0"/>
              <a:t>Click on icon left </a:t>
            </a:r>
            <a:br>
              <a:rPr lang="en-GB" dirty="0"/>
            </a:br>
            <a:r>
              <a:rPr lang="en-GB" dirty="0"/>
              <a:t>to insert picture 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D56737D-D580-AD4B-9393-407018DC4A3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58814" y="1544638"/>
            <a:ext cx="8281985" cy="44751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0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1" y="6370641"/>
            <a:ext cx="7181850" cy="1897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813" y="515833"/>
            <a:ext cx="8281986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grpSp>
        <p:nvGrpSpPr>
          <p:cNvPr id="21" name="Group 20"/>
          <p:cNvGrpSpPr/>
          <p:nvPr/>
        </p:nvGrpSpPr>
        <p:grpSpPr>
          <a:xfrm>
            <a:off x="12263437" y="3542534"/>
            <a:ext cx="3681703" cy="2424674"/>
            <a:chOff x="12263437" y="3542534"/>
            <a:chExt cx="3681703" cy="2424674"/>
          </a:xfrm>
        </p:grpSpPr>
        <p:sp>
          <p:nvSpPr>
            <p:cNvPr id="22" name="Rectangle 104"/>
            <p:cNvSpPr>
              <a:spLocks noChangeArrowheads="1"/>
            </p:cNvSpPr>
            <p:nvPr/>
          </p:nvSpPr>
          <p:spPr bwMode="gray">
            <a:xfrm>
              <a:off x="12263438" y="3542535"/>
              <a:ext cx="3681702" cy="242467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sp>
          <p:nvSpPr>
            <p:cNvPr id="23" name="Rectangle 22"/>
            <p:cNvSpPr/>
            <p:nvPr/>
          </p:nvSpPr>
          <p:spPr bwMode="gray">
            <a:xfrm>
              <a:off x="12263437" y="3542534"/>
              <a:ext cx="2008240" cy="224866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36000" rIns="36000" bIns="36000" rtlCol="0" anchor="t" anchorCtr="0">
              <a:noAutofit/>
            </a:bodyPr>
            <a:lstStyle/>
            <a:p>
              <a:pPr algn="l"/>
              <a:r>
                <a:rPr lang="en-GB" sz="1200" b="1" i="0" noProof="0" dirty="0">
                  <a:solidFill>
                    <a:schemeClr val="tx1"/>
                  </a:solidFill>
                  <a:latin typeface="+mj-lt"/>
                </a:rPr>
                <a:t>CROP PICTURE</a:t>
              </a: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Select picture &gt; 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tab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“Picture Tools”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&gt;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“Format”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the icon above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“Crop”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baseline="0" noProof="0" dirty="0">
                  <a:solidFill>
                    <a:schemeClr val="tx1"/>
                  </a:solidFill>
                </a:rPr>
                <a:t>You will see crop and scale markers on the corners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000" b="0" i="0" noProof="0" dirty="0">
                  <a:solidFill>
                    <a:schemeClr val="tx1"/>
                  </a:solidFill>
                </a:rPr>
                <a:t>Use the </a:t>
              </a:r>
              <a:r>
                <a:rPr lang="en-GB" sz="1000" b="1" i="0" noProof="0" dirty="0">
                  <a:solidFill>
                    <a:schemeClr val="tx1"/>
                  </a:solidFill>
                </a:rPr>
                <a:t>“circular scale icon” </a:t>
              </a:r>
              <a:r>
                <a:rPr lang="en-GB" sz="1000" b="0" i="0" noProof="0" dirty="0">
                  <a:solidFill>
                    <a:schemeClr val="tx1"/>
                  </a:solidFill>
                </a:rPr>
                <a:t>to scale your picture within the cropped region.</a:t>
              </a: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887153" y="5028163"/>
              <a:ext cx="352425" cy="352425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3611888"/>
              <a:ext cx="1405088" cy="524792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5028164"/>
              <a:ext cx="352425" cy="352425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5413485" y="5028164"/>
              <a:ext cx="352425" cy="352425"/>
            </a:xfrm>
            <a:prstGeom prst="rect">
              <a:avLst/>
            </a:prstGeom>
          </p:spPr>
        </p:pic>
        <p:grpSp>
          <p:nvGrpSpPr>
            <p:cNvPr id="41" name="Group 40"/>
            <p:cNvGrpSpPr/>
            <p:nvPr/>
          </p:nvGrpSpPr>
          <p:grpSpPr>
            <a:xfrm>
              <a:off x="14367592" y="4149392"/>
              <a:ext cx="511967" cy="758182"/>
              <a:chOff x="14093278" y="4121452"/>
              <a:chExt cx="511967" cy="758182"/>
            </a:xfrm>
          </p:grpSpPr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8920" b="13479"/>
              <a:stretch/>
            </p:blipFill>
            <p:spPr bwMode="gray">
              <a:xfrm>
                <a:off x="14093278" y="4121452"/>
                <a:ext cx="511967" cy="758182"/>
              </a:xfrm>
              <a:prstGeom prst="rect">
                <a:avLst/>
              </a:prstGeom>
            </p:spPr>
          </p:pic>
          <p:sp>
            <p:nvSpPr>
              <p:cNvPr id="46" name="Rectangle 45"/>
              <p:cNvSpPr/>
              <p:nvPr/>
            </p:nvSpPr>
            <p:spPr bwMode="gray">
              <a:xfrm>
                <a:off x="14122400" y="4229100"/>
                <a:ext cx="393700" cy="36830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US" dirty="0" err="1"/>
              </a:p>
            </p:txBody>
          </p:sp>
        </p:grpSp>
        <p:cxnSp>
          <p:nvCxnSpPr>
            <p:cNvPr id="42" name="Straight Arrow Connector 41"/>
            <p:cNvCxnSpPr/>
            <p:nvPr/>
          </p:nvCxnSpPr>
          <p:spPr bwMode="gray">
            <a:xfrm flipV="1">
              <a:off x="14537035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 bwMode="gray">
            <a:xfrm flipV="1">
              <a:off x="15641086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 bwMode="gray">
            <a:xfrm>
              <a:off x="15517444" y="5108869"/>
              <a:ext cx="233362" cy="23336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1677977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3 With Image Right With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D56737D-D580-AD4B-9393-407018DC4A3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58814" y="1544638"/>
            <a:ext cx="8281985" cy="44751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9" hasCustomPrompt="1"/>
          </p:nvPr>
        </p:nvSpPr>
        <p:spPr bwMode="auto">
          <a:xfrm>
            <a:off x="9220200" y="333375"/>
            <a:ext cx="2636838" cy="5686425"/>
          </a:xfrm>
          <a:custGeom>
            <a:avLst/>
            <a:gdLst>
              <a:gd name="connsiteX0" fmla="*/ 0 w 6105525"/>
              <a:gd name="connsiteY0" fmla="*/ 0 h 6858000"/>
              <a:gd name="connsiteX1" fmla="*/ 6105525 w 6105525"/>
              <a:gd name="connsiteY1" fmla="*/ 0 h 6858000"/>
              <a:gd name="connsiteX2" fmla="*/ 6105525 w 6105525"/>
              <a:gd name="connsiteY2" fmla="*/ 6858000 h 6858000"/>
              <a:gd name="connsiteX3" fmla="*/ 0 w 61055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5525" h="6858000">
                <a:moveTo>
                  <a:pt x="0" y="0"/>
                </a:moveTo>
                <a:lnTo>
                  <a:pt x="6105525" y="0"/>
                </a:lnTo>
                <a:lnTo>
                  <a:pt x="61055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180000" tIns="180000" rIns="648000" bIns="180000" anchor="ctr">
            <a:noAutofit/>
          </a:bodyPr>
          <a:lstStyle>
            <a:lvl1pPr algn="r">
              <a:defRPr/>
            </a:lvl1pPr>
          </a:lstStyle>
          <a:p>
            <a:r>
              <a:rPr lang="en-GB" dirty="0"/>
              <a:t>Click on icon left </a:t>
            </a:r>
            <a:br>
              <a:rPr lang="en-GB" dirty="0"/>
            </a:br>
            <a:r>
              <a:rPr lang="en-GB" dirty="0"/>
              <a:t>to insert picture </a:t>
            </a:r>
            <a:endParaRPr lang="nl-NL" dirty="0"/>
          </a:p>
        </p:txBody>
      </p:sp>
      <p:sp>
        <p:nvSpPr>
          <p:cNvPr id="10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1" y="6370641"/>
            <a:ext cx="7181850" cy="1897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813" y="515833"/>
            <a:ext cx="8281986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grpSp>
        <p:nvGrpSpPr>
          <p:cNvPr id="20" name="Group 19"/>
          <p:cNvGrpSpPr/>
          <p:nvPr/>
        </p:nvGrpSpPr>
        <p:grpSpPr>
          <a:xfrm>
            <a:off x="12263437" y="3542534"/>
            <a:ext cx="3681703" cy="2424674"/>
            <a:chOff x="12263437" y="3542534"/>
            <a:chExt cx="3681703" cy="2424674"/>
          </a:xfrm>
        </p:grpSpPr>
        <p:sp>
          <p:nvSpPr>
            <p:cNvPr id="21" name="Rectangle 104"/>
            <p:cNvSpPr>
              <a:spLocks noChangeArrowheads="1"/>
            </p:cNvSpPr>
            <p:nvPr/>
          </p:nvSpPr>
          <p:spPr bwMode="gray">
            <a:xfrm>
              <a:off x="12263438" y="3542535"/>
              <a:ext cx="3681702" cy="242467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sp>
          <p:nvSpPr>
            <p:cNvPr id="22" name="Rectangle 21"/>
            <p:cNvSpPr/>
            <p:nvPr/>
          </p:nvSpPr>
          <p:spPr bwMode="gray">
            <a:xfrm>
              <a:off x="12263437" y="3542534"/>
              <a:ext cx="2008240" cy="224866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36000" rIns="36000" bIns="36000" rtlCol="0" anchor="t" anchorCtr="0">
              <a:noAutofit/>
            </a:bodyPr>
            <a:lstStyle/>
            <a:p>
              <a:pPr algn="l"/>
              <a:r>
                <a:rPr lang="en-GB" sz="1200" b="1" i="0" noProof="0" dirty="0">
                  <a:solidFill>
                    <a:schemeClr val="tx1"/>
                  </a:solidFill>
                  <a:latin typeface="+mj-lt"/>
                </a:rPr>
                <a:t>CROP PICTURE</a:t>
              </a: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Select picture &gt; 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tab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“Picture Tools”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&gt;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“Format”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the icon above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“Crop”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baseline="0" noProof="0" dirty="0">
                  <a:solidFill>
                    <a:schemeClr val="tx1"/>
                  </a:solidFill>
                </a:rPr>
                <a:t>You will see crop and scale markers on the corners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000" b="0" i="0" noProof="0" dirty="0">
                  <a:solidFill>
                    <a:schemeClr val="tx1"/>
                  </a:solidFill>
                </a:rPr>
                <a:t>Use the </a:t>
              </a:r>
              <a:r>
                <a:rPr lang="en-GB" sz="1000" b="1" i="0" noProof="0" dirty="0">
                  <a:solidFill>
                    <a:schemeClr val="tx1"/>
                  </a:solidFill>
                </a:rPr>
                <a:t>“circular scale icon” </a:t>
              </a:r>
              <a:r>
                <a:rPr lang="en-GB" sz="1000" b="0" i="0" noProof="0" dirty="0">
                  <a:solidFill>
                    <a:schemeClr val="tx1"/>
                  </a:solidFill>
                </a:rPr>
                <a:t>to scale your picture within the cropped region.</a:t>
              </a: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887153" y="5028163"/>
              <a:ext cx="352425" cy="352425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3611888"/>
              <a:ext cx="1405088" cy="524792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5028164"/>
              <a:ext cx="352425" cy="352425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5413485" y="5028164"/>
              <a:ext cx="352425" cy="352425"/>
            </a:xfrm>
            <a:prstGeom prst="rect">
              <a:avLst/>
            </a:prstGeom>
          </p:spPr>
        </p:pic>
        <p:grpSp>
          <p:nvGrpSpPr>
            <p:cNvPr id="40" name="Group 39"/>
            <p:cNvGrpSpPr/>
            <p:nvPr/>
          </p:nvGrpSpPr>
          <p:grpSpPr>
            <a:xfrm>
              <a:off x="14367592" y="4149392"/>
              <a:ext cx="511967" cy="758182"/>
              <a:chOff x="14093278" y="4121452"/>
              <a:chExt cx="511967" cy="758182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8920" b="13479"/>
              <a:stretch/>
            </p:blipFill>
            <p:spPr bwMode="gray">
              <a:xfrm>
                <a:off x="14093278" y="4121452"/>
                <a:ext cx="511967" cy="758182"/>
              </a:xfrm>
              <a:prstGeom prst="rect">
                <a:avLst/>
              </a:prstGeom>
            </p:spPr>
          </p:pic>
          <p:sp>
            <p:nvSpPr>
              <p:cNvPr id="45" name="Rectangle 44"/>
              <p:cNvSpPr/>
              <p:nvPr/>
            </p:nvSpPr>
            <p:spPr bwMode="gray">
              <a:xfrm>
                <a:off x="14122400" y="4229100"/>
                <a:ext cx="393700" cy="36830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US" dirty="0" err="1"/>
              </a:p>
            </p:txBody>
          </p:sp>
        </p:grpSp>
        <p:cxnSp>
          <p:nvCxnSpPr>
            <p:cNvPr id="41" name="Straight Arrow Connector 40"/>
            <p:cNvCxnSpPr/>
            <p:nvPr/>
          </p:nvCxnSpPr>
          <p:spPr bwMode="gray">
            <a:xfrm flipV="1">
              <a:off x="14537035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 bwMode="gray">
            <a:xfrm flipV="1">
              <a:off x="15641086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/>
            <p:cNvSpPr/>
            <p:nvPr/>
          </p:nvSpPr>
          <p:spPr bwMode="gray">
            <a:xfrm>
              <a:off x="15517444" y="5108869"/>
              <a:ext cx="233362" cy="23336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5947582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3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251202" y="1544638"/>
            <a:ext cx="8281986" cy="44751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9" hasCustomPrompt="1"/>
          </p:nvPr>
        </p:nvSpPr>
        <p:spPr bwMode="auto">
          <a:xfrm>
            <a:off x="0" y="1"/>
            <a:ext cx="2971799" cy="6858000"/>
          </a:xfrm>
          <a:custGeom>
            <a:avLst/>
            <a:gdLst>
              <a:gd name="connsiteX0" fmla="*/ 0 w 6105525"/>
              <a:gd name="connsiteY0" fmla="*/ 0 h 6858000"/>
              <a:gd name="connsiteX1" fmla="*/ 6105525 w 6105525"/>
              <a:gd name="connsiteY1" fmla="*/ 0 h 6858000"/>
              <a:gd name="connsiteX2" fmla="*/ 6105525 w 6105525"/>
              <a:gd name="connsiteY2" fmla="*/ 6858000 h 6858000"/>
              <a:gd name="connsiteX3" fmla="*/ 0 w 61055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5525" h="6858000">
                <a:moveTo>
                  <a:pt x="0" y="0"/>
                </a:moveTo>
                <a:lnTo>
                  <a:pt x="6105525" y="0"/>
                </a:lnTo>
                <a:lnTo>
                  <a:pt x="61055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180000" tIns="180000" rIns="648000" bIns="180000" anchor="ctr">
            <a:noAutofit/>
          </a:bodyPr>
          <a:lstStyle>
            <a:lvl1pPr algn="r">
              <a:defRPr/>
            </a:lvl1pPr>
          </a:lstStyle>
          <a:p>
            <a:r>
              <a:rPr lang="en-GB" dirty="0"/>
              <a:t>Click on icon left </a:t>
            </a:r>
            <a:br>
              <a:rPr lang="en-GB" dirty="0"/>
            </a:br>
            <a:r>
              <a:rPr lang="en-GB" dirty="0"/>
              <a:t>to insert picture </a:t>
            </a:r>
            <a:endParaRPr lang="nl-NL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8"/>
          </p:nvPr>
        </p:nvSpPr>
        <p:spPr>
          <a:xfrm>
            <a:off x="3251202" y="6372229"/>
            <a:ext cx="272256" cy="188119"/>
          </a:xfrm>
        </p:spPr>
        <p:txBody>
          <a:bodyPr/>
          <a:lstStyle/>
          <a:p>
            <a:fld id="{9D56737D-D580-AD4B-9393-407018DC4A35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3573522" y="6370641"/>
            <a:ext cx="7181850" cy="1897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1202" y="515833"/>
            <a:ext cx="8270872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grpSp>
        <p:nvGrpSpPr>
          <p:cNvPr id="20" name="Group 19"/>
          <p:cNvGrpSpPr/>
          <p:nvPr/>
        </p:nvGrpSpPr>
        <p:grpSpPr>
          <a:xfrm>
            <a:off x="12263437" y="3542534"/>
            <a:ext cx="3681703" cy="2424674"/>
            <a:chOff x="12263437" y="3542534"/>
            <a:chExt cx="3681703" cy="2424674"/>
          </a:xfrm>
        </p:grpSpPr>
        <p:sp>
          <p:nvSpPr>
            <p:cNvPr id="21" name="Rectangle 104"/>
            <p:cNvSpPr>
              <a:spLocks noChangeArrowheads="1"/>
            </p:cNvSpPr>
            <p:nvPr/>
          </p:nvSpPr>
          <p:spPr bwMode="gray">
            <a:xfrm>
              <a:off x="12263438" y="3542535"/>
              <a:ext cx="3681702" cy="242467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sp>
          <p:nvSpPr>
            <p:cNvPr id="22" name="Rectangle 21"/>
            <p:cNvSpPr/>
            <p:nvPr/>
          </p:nvSpPr>
          <p:spPr bwMode="gray">
            <a:xfrm>
              <a:off x="12263437" y="3542534"/>
              <a:ext cx="2008240" cy="224866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36000" rIns="36000" bIns="36000" rtlCol="0" anchor="t" anchorCtr="0">
              <a:noAutofit/>
            </a:bodyPr>
            <a:lstStyle/>
            <a:p>
              <a:pPr algn="l"/>
              <a:r>
                <a:rPr lang="en-GB" sz="1200" b="1" i="0" noProof="0" dirty="0">
                  <a:solidFill>
                    <a:schemeClr val="tx1"/>
                  </a:solidFill>
                  <a:latin typeface="+mj-lt"/>
                </a:rPr>
                <a:t>CROP PICTURE</a:t>
              </a: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Select picture &gt; 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tab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“Picture Tools”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&gt;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“Format”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the icon above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“Crop”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baseline="0" noProof="0" dirty="0">
                  <a:solidFill>
                    <a:schemeClr val="tx1"/>
                  </a:solidFill>
                </a:rPr>
                <a:t>You will see crop and scale markers on the corners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000" b="0" i="0" noProof="0" dirty="0">
                  <a:solidFill>
                    <a:schemeClr val="tx1"/>
                  </a:solidFill>
                </a:rPr>
                <a:t>Use the </a:t>
              </a:r>
              <a:r>
                <a:rPr lang="en-GB" sz="1000" b="1" i="0" noProof="0" dirty="0">
                  <a:solidFill>
                    <a:schemeClr val="tx1"/>
                  </a:solidFill>
                </a:rPr>
                <a:t>“circular scale icon” </a:t>
              </a:r>
              <a:r>
                <a:rPr lang="en-GB" sz="1000" b="0" i="0" noProof="0" dirty="0">
                  <a:solidFill>
                    <a:schemeClr val="tx1"/>
                  </a:solidFill>
                </a:rPr>
                <a:t>to scale your picture within the cropped region.</a:t>
              </a: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887153" y="5028163"/>
              <a:ext cx="352425" cy="352425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3611888"/>
              <a:ext cx="1405088" cy="524792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5028164"/>
              <a:ext cx="352425" cy="352425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5413485" y="5028164"/>
              <a:ext cx="352425" cy="352425"/>
            </a:xfrm>
            <a:prstGeom prst="rect">
              <a:avLst/>
            </a:prstGeom>
          </p:spPr>
        </p:pic>
        <p:grpSp>
          <p:nvGrpSpPr>
            <p:cNvPr id="40" name="Group 39"/>
            <p:cNvGrpSpPr/>
            <p:nvPr/>
          </p:nvGrpSpPr>
          <p:grpSpPr>
            <a:xfrm>
              <a:off x="14367592" y="4149392"/>
              <a:ext cx="511967" cy="758182"/>
              <a:chOff x="14093278" y="4121452"/>
              <a:chExt cx="511967" cy="758182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8920" b="13479"/>
              <a:stretch/>
            </p:blipFill>
            <p:spPr bwMode="gray">
              <a:xfrm>
                <a:off x="14093278" y="4121452"/>
                <a:ext cx="511967" cy="758182"/>
              </a:xfrm>
              <a:prstGeom prst="rect">
                <a:avLst/>
              </a:prstGeom>
            </p:spPr>
          </p:pic>
          <p:sp>
            <p:nvSpPr>
              <p:cNvPr id="45" name="Rectangle 44"/>
              <p:cNvSpPr/>
              <p:nvPr/>
            </p:nvSpPr>
            <p:spPr bwMode="gray">
              <a:xfrm>
                <a:off x="14122400" y="4229100"/>
                <a:ext cx="393700" cy="36830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US" dirty="0" err="1"/>
              </a:p>
            </p:txBody>
          </p:sp>
        </p:grpSp>
        <p:cxnSp>
          <p:nvCxnSpPr>
            <p:cNvPr id="41" name="Straight Arrow Connector 40"/>
            <p:cNvCxnSpPr/>
            <p:nvPr/>
          </p:nvCxnSpPr>
          <p:spPr bwMode="gray">
            <a:xfrm flipV="1">
              <a:off x="14537035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 bwMode="gray">
            <a:xfrm flipV="1">
              <a:off x="15641086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/>
            <p:cNvSpPr/>
            <p:nvPr/>
          </p:nvSpPr>
          <p:spPr bwMode="gray">
            <a:xfrm>
              <a:off x="15517444" y="5108869"/>
              <a:ext cx="233362" cy="23336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29181374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3 With Image Left With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251202" y="1544638"/>
            <a:ext cx="8281986" cy="44751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9" hasCustomPrompt="1"/>
          </p:nvPr>
        </p:nvSpPr>
        <p:spPr bwMode="auto">
          <a:xfrm>
            <a:off x="334962" y="333375"/>
            <a:ext cx="2636837" cy="5686425"/>
          </a:xfrm>
          <a:custGeom>
            <a:avLst/>
            <a:gdLst>
              <a:gd name="connsiteX0" fmla="*/ 0 w 6105525"/>
              <a:gd name="connsiteY0" fmla="*/ 0 h 6858000"/>
              <a:gd name="connsiteX1" fmla="*/ 6105525 w 6105525"/>
              <a:gd name="connsiteY1" fmla="*/ 0 h 6858000"/>
              <a:gd name="connsiteX2" fmla="*/ 6105525 w 6105525"/>
              <a:gd name="connsiteY2" fmla="*/ 6858000 h 6858000"/>
              <a:gd name="connsiteX3" fmla="*/ 0 w 61055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5525" h="6858000">
                <a:moveTo>
                  <a:pt x="0" y="0"/>
                </a:moveTo>
                <a:lnTo>
                  <a:pt x="6105525" y="0"/>
                </a:lnTo>
                <a:lnTo>
                  <a:pt x="61055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180000" tIns="180000" rIns="648000" bIns="180000" anchor="ctr">
            <a:noAutofit/>
          </a:bodyPr>
          <a:lstStyle>
            <a:lvl1pPr algn="r">
              <a:defRPr/>
            </a:lvl1pPr>
          </a:lstStyle>
          <a:p>
            <a:r>
              <a:rPr lang="en-GB" dirty="0"/>
              <a:t>Click on icon left </a:t>
            </a:r>
            <a:br>
              <a:rPr lang="en-GB" dirty="0"/>
            </a:br>
            <a:r>
              <a:rPr lang="en-GB" dirty="0"/>
              <a:t>to insert picture </a:t>
            </a:r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1202" y="515833"/>
            <a:ext cx="8270872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51371" y="6372229"/>
            <a:ext cx="272256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9D56737D-D580-AD4B-9393-407018DC4A3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0" y="6370641"/>
            <a:ext cx="8912269" cy="18970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2263437" y="3542534"/>
            <a:ext cx="3681703" cy="2424674"/>
            <a:chOff x="12263437" y="3542534"/>
            <a:chExt cx="3681703" cy="2424674"/>
          </a:xfrm>
        </p:grpSpPr>
        <p:sp>
          <p:nvSpPr>
            <p:cNvPr id="21" name="Rectangle 104"/>
            <p:cNvSpPr>
              <a:spLocks noChangeArrowheads="1"/>
            </p:cNvSpPr>
            <p:nvPr/>
          </p:nvSpPr>
          <p:spPr bwMode="gray">
            <a:xfrm>
              <a:off x="12263438" y="3542535"/>
              <a:ext cx="3681702" cy="242467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sp>
          <p:nvSpPr>
            <p:cNvPr id="22" name="Rectangle 21"/>
            <p:cNvSpPr/>
            <p:nvPr/>
          </p:nvSpPr>
          <p:spPr bwMode="gray">
            <a:xfrm>
              <a:off x="12263437" y="3542534"/>
              <a:ext cx="2008240" cy="224866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36000" rIns="36000" bIns="36000" rtlCol="0" anchor="t" anchorCtr="0">
              <a:noAutofit/>
            </a:bodyPr>
            <a:lstStyle/>
            <a:p>
              <a:pPr algn="l"/>
              <a:r>
                <a:rPr lang="en-GB" sz="1200" b="1" i="0" noProof="0" dirty="0">
                  <a:solidFill>
                    <a:schemeClr val="tx1"/>
                  </a:solidFill>
                  <a:latin typeface="+mj-lt"/>
                </a:rPr>
                <a:t>CROP PICTURE</a:t>
              </a: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Select picture &gt; 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tab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“Picture Tools”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&gt;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“Format”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the icon above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“Crop”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baseline="0" noProof="0" dirty="0">
                  <a:solidFill>
                    <a:schemeClr val="tx1"/>
                  </a:solidFill>
                </a:rPr>
                <a:t>You will see crop and scale markers on the corners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000" b="0" i="0" noProof="0" dirty="0">
                  <a:solidFill>
                    <a:schemeClr val="tx1"/>
                  </a:solidFill>
                </a:rPr>
                <a:t>Use the </a:t>
              </a:r>
              <a:r>
                <a:rPr lang="en-GB" sz="1000" b="1" i="0" noProof="0" dirty="0">
                  <a:solidFill>
                    <a:schemeClr val="tx1"/>
                  </a:solidFill>
                </a:rPr>
                <a:t>“circular scale icon” </a:t>
              </a:r>
              <a:r>
                <a:rPr lang="en-GB" sz="1000" b="0" i="0" noProof="0" dirty="0">
                  <a:solidFill>
                    <a:schemeClr val="tx1"/>
                  </a:solidFill>
                </a:rPr>
                <a:t>to scale your picture within the cropped region.</a:t>
              </a: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887153" y="5028163"/>
              <a:ext cx="352425" cy="352425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3611888"/>
              <a:ext cx="1405088" cy="524792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5028164"/>
              <a:ext cx="352425" cy="352425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5413485" y="5028164"/>
              <a:ext cx="352425" cy="352425"/>
            </a:xfrm>
            <a:prstGeom prst="rect">
              <a:avLst/>
            </a:prstGeom>
          </p:spPr>
        </p:pic>
        <p:grpSp>
          <p:nvGrpSpPr>
            <p:cNvPr id="40" name="Group 39"/>
            <p:cNvGrpSpPr/>
            <p:nvPr/>
          </p:nvGrpSpPr>
          <p:grpSpPr>
            <a:xfrm>
              <a:off x="14367592" y="4149392"/>
              <a:ext cx="511967" cy="758182"/>
              <a:chOff x="14093278" y="4121452"/>
              <a:chExt cx="511967" cy="758182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8920" b="13479"/>
              <a:stretch/>
            </p:blipFill>
            <p:spPr bwMode="gray">
              <a:xfrm>
                <a:off x="14093278" y="4121452"/>
                <a:ext cx="511967" cy="758182"/>
              </a:xfrm>
              <a:prstGeom prst="rect">
                <a:avLst/>
              </a:prstGeom>
            </p:spPr>
          </p:pic>
          <p:sp>
            <p:nvSpPr>
              <p:cNvPr id="45" name="Rectangle 44"/>
              <p:cNvSpPr/>
              <p:nvPr/>
            </p:nvSpPr>
            <p:spPr bwMode="gray">
              <a:xfrm>
                <a:off x="14122400" y="4229100"/>
                <a:ext cx="393700" cy="36830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US" dirty="0" err="1"/>
              </a:p>
            </p:txBody>
          </p:sp>
        </p:grpSp>
        <p:cxnSp>
          <p:nvCxnSpPr>
            <p:cNvPr id="41" name="Straight Arrow Connector 40"/>
            <p:cNvCxnSpPr/>
            <p:nvPr/>
          </p:nvCxnSpPr>
          <p:spPr bwMode="gray">
            <a:xfrm flipV="1">
              <a:off x="14537035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 bwMode="gray">
            <a:xfrm flipV="1">
              <a:off x="15641086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/>
            <p:cNvSpPr/>
            <p:nvPr/>
          </p:nvSpPr>
          <p:spPr bwMode="gray">
            <a:xfrm>
              <a:off x="15517444" y="5108869"/>
              <a:ext cx="233362" cy="23336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26292418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0" y="1"/>
            <a:ext cx="12192000" cy="6019800"/>
          </a:xfrm>
          <a:custGeom>
            <a:avLst/>
            <a:gdLst>
              <a:gd name="connsiteX0" fmla="*/ 0 w 6105525"/>
              <a:gd name="connsiteY0" fmla="*/ 0 h 6858000"/>
              <a:gd name="connsiteX1" fmla="*/ 6105525 w 6105525"/>
              <a:gd name="connsiteY1" fmla="*/ 0 h 6858000"/>
              <a:gd name="connsiteX2" fmla="*/ 6105525 w 6105525"/>
              <a:gd name="connsiteY2" fmla="*/ 6858000 h 6858000"/>
              <a:gd name="connsiteX3" fmla="*/ 0 w 61055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5525" h="6858000">
                <a:moveTo>
                  <a:pt x="0" y="0"/>
                </a:moveTo>
                <a:lnTo>
                  <a:pt x="6105525" y="0"/>
                </a:lnTo>
                <a:lnTo>
                  <a:pt x="61055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180000" tIns="180000" rIns="648000" bIns="180000" anchor="ctr">
            <a:noAutofit/>
          </a:bodyPr>
          <a:lstStyle>
            <a:lvl1pPr algn="r">
              <a:defRPr/>
            </a:lvl1pPr>
          </a:lstStyle>
          <a:p>
            <a:r>
              <a:rPr lang="en-GB" dirty="0"/>
              <a:t>Click on icon left </a:t>
            </a:r>
            <a:br>
              <a:rPr lang="en-GB" dirty="0"/>
            </a:br>
            <a:r>
              <a:rPr lang="en-GB" dirty="0"/>
              <a:t>to insert picture </a:t>
            </a:r>
            <a:endParaRPr lang="nl-NL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51371" y="6372229"/>
            <a:ext cx="272256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9D56737D-D580-AD4B-9393-407018DC4A3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0" y="6370641"/>
            <a:ext cx="8912269" cy="18970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104"/>
          <p:cNvSpPr>
            <a:spLocks noChangeArrowheads="1"/>
          </p:cNvSpPr>
          <p:nvPr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11231550" y="6250328"/>
            <a:ext cx="301637" cy="363217"/>
            <a:chOff x="10789528" y="6237520"/>
            <a:chExt cx="312274" cy="376026"/>
          </a:xfrm>
        </p:grpSpPr>
        <p:sp>
          <p:nvSpPr>
            <p:cNvPr id="52" name="Freeform 5"/>
            <p:cNvSpPr>
              <a:spLocks/>
            </p:cNvSpPr>
            <p:nvPr/>
          </p:nvSpPr>
          <p:spPr bwMode="auto">
            <a:xfrm>
              <a:off x="10789528" y="6237520"/>
              <a:ext cx="312274" cy="376026"/>
            </a:xfrm>
            <a:custGeom>
              <a:avLst/>
              <a:gdLst>
                <a:gd name="T0" fmla="*/ 358 w 424"/>
                <a:gd name="T1" fmla="*/ 55 h 509"/>
                <a:gd name="T2" fmla="*/ 209 w 424"/>
                <a:gd name="T3" fmla="*/ 0 h 509"/>
                <a:gd name="T4" fmla="*/ 62 w 424"/>
                <a:gd name="T5" fmla="*/ 61 h 509"/>
                <a:gd name="T6" fmla="*/ 0 w 424"/>
                <a:gd name="T7" fmla="*/ 206 h 509"/>
                <a:gd name="T8" fmla="*/ 141 w 424"/>
                <a:gd name="T9" fmla="*/ 398 h 509"/>
                <a:gd name="T10" fmla="*/ 184 w 424"/>
                <a:gd name="T11" fmla="*/ 330 h 509"/>
                <a:gd name="T12" fmla="*/ 80 w 424"/>
                <a:gd name="T13" fmla="*/ 205 h 509"/>
                <a:gd name="T14" fmla="*/ 211 w 424"/>
                <a:gd name="T15" fmla="*/ 76 h 509"/>
                <a:gd name="T16" fmla="*/ 345 w 424"/>
                <a:gd name="T17" fmla="*/ 202 h 509"/>
                <a:gd name="T18" fmla="*/ 311 w 424"/>
                <a:gd name="T19" fmla="*/ 299 h 509"/>
                <a:gd name="T20" fmla="*/ 310 w 424"/>
                <a:gd name="T21" fmla="*/ 299 h 509"/>
                <a:gd name="T22" fmla="*/ 310 w 424"/>
                <a:gd name="T23" fmla="*/ 300 h 509"/>
                <a:gd name="T24" fmla="*/ 169 w 424"/>
                <a:gd name="T25" fmla="*/ 509 h 509"/>
                <a:gd name="T26" fmla="*/ 242 w 424"/>
                <a:gd name="T27" fmla="*/ 509 h 509"/>
                <a:gd name="T28" fmla="*/ 275 w 424"/>
                <a:gd name="T29" fmla="*/ 491 h 509"/>
                <a:gd name="T30" fmla="*/ 352 w 424"/>
                <a:gd name="T31" fmla="*/ 366 h 509"/>
                <a:gd name="T32" fmla="*/ 367 w 424"/>
                <a:gd name="T33" fmla="*/ 343 h 509"/>
                <a:gd name="T34" fmla="*/ 424 w 424"/>
                <a:gd name="T35" fmla="*/ 200 h 509"/>
                <a:gd name="T36" fmla="*/ 358 w 424"/>
                <a:gd name="T37" fmla="*/ 5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4" h="509">
                  <a:moveTo>
                    <a:pt x="358" y="55"/>
                  </a:moveTo>
                  <a:cubicBezTo>
                    <a:pt x="319" y="20"/>
                    <a:pt x="264" y="0"/>
                    <a:pt x="209" y="0"/>
                  </a:cubicBezTo>
                  <a:cubicBezTo>
                    <a:pt x="154" y="0"/>
                    <a:pt x="101" y="22"/>
                    <a:pt x="62" y="61"/>
                  </a:cubicBezTo>
                  <a:cubicBezTo>
                    <a:pt x="22" y="100"/>
                    <a:pt x="0" y="152"/>
                    <a:pt x="0" y="206"/>
                  </a:cubicBezTo>
                  <a:cubicBezTo>
                    <a:pt x="0" y="296"/>
                    <a:pt x="56" y="372"/>
                    <a:pt x="141" y="398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24" y="319"/>
                    <a:pt x="80" y="268"/>
                    <a:pt x="80" y="205"/>
                  </a:cubicBezTo>
                  <a:cubicBezTo>
                    <a:pt x="80" y="134"/>
                    <a:pt x="138" y="76"/>
                    <a:pt x="211" y="76"/>
                  </a:cubicBezTo>
                  <a:cubicBezTo>
                    <a:pt x="277" y="76"/>
                    <a:pt x="345" y="123"/>
                    <a:pt x="345" y="202"/>
                  </a:cubicBezTo>
                  <a:cubicBezTo>
                    <a:pt x="345" y="239"/>
                    <a:pt x="327" y="271"/>
                    <a:pt x="311" y="299"/>
                  </a:cubicBezTo>
                  <a:cubicBezTo>
                    <a:pt x="310" y="299"/>
                    <a:pt x="310" y="299"/>
                    <a:pt x="310" y="299"/>
                  </a:cubicBezTo>
                  <a:cubicBezTo>
                    <a:pt x="310" y="300"/>
                    <a:pt x="310" y="300"/>
                    <a:pt x="310" y="300"/>
                  </a:cubicBezTo>
                  <a:cubicBezTo>
                    <a:pt x="169" y="509"/>
                    <a:pt x="169" y="509"/>
                    <a:pt x="169" y="509"/>
                  </a:cubicBezTo>
                  <a:cubicBezTo>
                    <a:pt x="242" y="509"/>
                    <a:pt x="242" y="509"/>
                    <a:pt x="242" y="509"/>
                  </a:cubicBezTo>
                  <a:cubicBezTo>
                    <a:pt x="255" y="509"/>
                    <a:pt x="268" y="502"/>
                    <a:pt x="275" y="491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7" y="358"/>
                    <a:pt x="362" y="350"/>
                    <a:pt x="367" y="343"/>
                  </a:cubicBezTo>
                  <a:cubicBezTo>
                    <a:pt x="395" y="297"/>
                    <a:pt x="424" y="249"/>
                    <a:pt x="424" y="200"/>
                  </a:cubicBezTo>
                  <a:cubicBezTo>
                    <a:pt x="424" y="127"/>
                    <a:pt x="388" y="81"/>
                    <a:pt x="358" y="55"/>
                  </a:cubicBezTo>
                </a:path>
              </a:pathLst>
            </a:custGeom>
            <a:solidFill>
              <a:srgbClr val="1434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10905145" y="6343773"/>
              <a:ext cx="81760" cy="82121"/>
            </a:xfrm>
            <a:prstGeom prst="ellipse">
              <a:avLst/>
            </a:prstGeom>
            <a:solidFill>
              <a:srgbClr val="1434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  <p:sp>
        <p:nvSpPr>
          <p:cNvPr id="54" name="Rectangle 104"/>
          <p:cNvSpPr>
            <a:spLocks noChangeArrowheads="1"/>
          </p:cNvSpPr>
          <p:nvPr/>
        </p:nvSpPr>
        <p:spPr bwMode="gray">
          <a:xfrm>
            <a:off x="12263437" y="6019797"/>
            <a:ext cx="3681702" cy="84296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NO CONTENT BETWEEN THESE RED LINES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12266222" y="6019797"/>
            <a:ext cx="3678917" cy="834408"/>
            <a:chOff x="-460208" y="425562"/>
            <a:chExt cx="377657" cy="834408"/>
          </a:xfrm>
        </p:grpSpPr>
        <p:cxnSp>
          <p:nvCxnSpPr>
            <p:cNvPr id="56" name="Straight Connector 55"/>
            <p:cNvCxnSpPr/>
            <p:nvPr/>
          </p:nvCxnSpPr>
          <p:spPr bwMode="gray">
            <a:xfrm flipH="1">
              <a:off x="-460208" y="125997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57" name="Straight Connector 56"/>
            <p:cNvCxnSpPr/>
            <p:nvPr/>
          </p:nvCxnSpPr>
          <p:spPr bwMode="gray">
            <a:xfrm flipH="1">
              <a:off x="-460208" y="42556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58" name="Group 57"/>
          <p:cNvGrpSpPr/>
          <p:nvPr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59" name="Rectangle 104"/>
            <p:cNvSpPr>
              <a:spLocks noChangeArrowheads="1"/>
            </p:cNvSpPr>
            <p:nvPr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105"/>
            <p:cNvSpPr>
              <a:spLocks noChangeArrowheads="1"/>
            </p:cNvSpPr>
            <p:nvPr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1" name="Rectangle 106"/>
            <p:cNvSpPr>
              <a:spLocks noChangeArrowheads="1"/>
            </p:cNvSpPr>
            <p:nvPr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62" name="Rectangle 107"/>
            <p:cNvSpPr>
              <a:spLocks noChangeArrowheads="1"/>
            </p:cNvSpPr>
            <p:nvPr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3" name="Rectangle 108"/>
            <p:cNvSpPr>
              <a:spLocks noChangeArrowheads="1"/>
            </p:cNvSpPr>
            <p:nvPr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64" name="Rectangle 113"/>
            <p:cNvSpPr>
              <a:spLocks noChangeArrowheads="1"/>
            </p:cNvSpPr>
            <p:nvPr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65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6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67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8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69" name="Rectangle 113"/>
            <p:cNvSpPr>
              <a:spLocks noChangeArrowheads="1"/>
            </p:cNvSpPr>
            <p:nvPr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70" name="Rectangle 105"/>
            <p:cNvSpPr>
              <a:spLocks noChangeArrowheads="1"/>
            </p:cNvSpPr>
            <p:nvPr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1" name="Rectangle 106"/>
            <p:cNvSpPr>
              <a:spLocks noChangeArrowheads="1"/>
            </p:cNvSpPr>
            <p:nvPr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72" name="Rectangle 107"/>
            <p:cNvSpPr>
              <a:spLocks noChangeArrowheads="1"/>
            </p:cNvSpPr>
            <p:nvPr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3" name="Rectangle 108"/>
            <p:cNvSpPr>
              <a:spLocks noChangeArrowheads="1"/>
            </p:cNvSpPr>
            <p:nvPr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74" name="Rectangle 109"/>
            <p:cNvSpPr>
              <a:spLocks noChangeArrowheads="1"/>
            </p:cNvSpPr>
            <p:nvPr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5" name="Rectangle 110"/>
            <p:cNvSpPr>
              <a:spLocks noChangeArrowheads="1"/>
            </p:cNvSpPr>
            <p:nvPr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76" name="Rectangle 111"/>
            <p:cNvSpPr>
              <a:spLocks noChangeArrowheads="1"/>
            </p:cNvSpPr>
            <p:nvPr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7" name="Rectangle 112"/>
            <p:cNvSpPr>
              <a:spLocks noChangeArrowheads="1"/>
            </p:cNvSpPr>
            <p:nvPr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78" name="Rectangle 113"/>
            <p:cNvSpPr>
              <a:spLocks noChangeArrowheads="1"/>
            </p:cNvSpPr>
            <p:nvPr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79" name="Rectangle 78"/>
            <p:cNvSpPr>
              <a:spLocks noChangeArrowheads="1"/>
            </p:cNvSpPr>
            <p:nvPr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0" name="Rectangle 79"/>
            <p:cNvSpPr>
              <a:spLocks noChangeArrowheads="1"/>
            </p:cNvSpPr>
            <p:nvPr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81" name="Rectangle 80"/>
            <p:cNvSpPr>
              <a:spLocks noChangeArrowheads="1"/>
            </p:cNvSpPr>
            <p:nvPr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2" name="Rectangle 81"/>
            <p:cNvSpPr>
              <a:spLocks noChangeArrowheads="1"/>
            </p:cNvSpPr>
            <p:nvPr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83" name="Rectangle 82"/>
            <p:cNvSpPr>
              <a:spLocks noChangeArrowheads="1"/>
            </p:cNvSpPr>
            <p:nvPr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84" name="Rectangle 109"/>
            <p:cNvSpPr>
              <a:spLocks noChangeArrowheads="1"/>
            </p:cNvSpPr>
            <p:nvPr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5" name="Rectangle 110"/>
            <p:cNvSpPr>
              <a:spLocks noChangeArrowheads="1"/>
            </p:cNvSpPr>
            <p:nvPr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86" name="Rectangle 111"/>
            <p:cNvSpPr>
              <a:spLocks noChangeArrowheads="1"/>
            </p:cNvSpPr>
            <p:nvPr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7" name="Rectangle 112"/>
            <p:cNvSpPr>
              <a:spLocks noChangeArrowheads="1"/>
            </p:cNvSpPr>
            <p:nvPr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88" name="Rectangle 87"/>
            <p:cNvSpPr>
              <a:spLocks noChangeArrowheads="1"/>
            </p:cNvSpPr>
            <p:nvPr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>
              <a:spLocks noChangeArrowheads="1"/>
            </p:cNvSpPr>
            <p:nvPr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90" name="Rectangle 111"/>
            <p:cNvSpPr>
              <a:spLocks noChangeArrowheads="1"/>
            </p:cNvSpPr>
            <p:nvPr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91" name="Rectangle 112"/>
            <p:cNvSpPr>
              <a:spLocks noChangeArrowheads="1"/>
            </p:cNvSpPr>
            <p:nvPr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sp>
        <p:nvSpPr>
          <p:cNvPr id="111" name="Rectangle 104"/>
          <p:cNvSpPr>
            <a:spLocks noChangeArrowheads="1"/>
          </p:cNvSpPr>
          <p:nvPr/>
        </p:nvSpPr>
        <p:spPr bwMode="gray">
          <a:xfrm flipH="1">
            <a:off x="-3101341" y="6019801"/>
            <a:ext cx="3018787" cy="84320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FOOTER </a:t>
            </a:r>
            <a:b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</a:br>
            <a: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- Go to tab </a:t>
            </a:r>
            <a:r>
              <a:rPr kumimoji="0" lang="en-GB" alt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“insert”</a:t>
            </a:r>
            <a: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</a:t>
            </a:r>
            <a:b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</a:br>
            <a: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- Select </a:t>
            </a:r>
            <a:r>
              <a:rPr kumimoji="0" lang="en-GB" alt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“header &amp; footer”</a:t>
            </a:r>
            <a:b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</a:br>
            <a: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- Insert your text and click </a:t>
            </a:r>
            <a:r>
              <a:rPr kumimoji="0" lang="en-GB" alt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‘Apply to all’</a:t>
            </a: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grpSp>
        <p:nvGrpSpPr>
          <p:cNvPr id="112" name="Group 111"/>
          <p:cNvGrpSpPr/>
          <p:nvPr/>
        </p:nvGrpSpPr>
        <p:grpSpPr>
          <a:xfrm>
            <a:off x="-3101342" y="6019797"/>
            <a:ext cx="3018791" cy="834408"/>
            <a:chOff x="-460208" y="425562"/>
            <a:chExt cx="377657" cy="834408"/>
          </a:xfrm>
        </p:grpSpPr>
        <p:cxnSp>
          <p:nvCxnSpPr>
            <p:cNvPr id="113" name="Straight Connector 112"/>
            <p:cNvCxnSpPr/>
            <p:nvPr/>
          </p:nvCxnSpPr>
          <p:spPr bwMode="gray">
            <a:xfrm flipH="1">
              <a:off x="-460208" y="125997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14" name="Straight Connector 113"/>
            <p:cNvCxnSpPr/>
            <p:nvPr/>
          </p:nvCxnSpPr>
          <p:spPr bwMode="gray">
            <a:xfrm flipH="1">
              <a:off x="-460208" y="42556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92" name="Group 91"/>
          <p:cNvGrpSpPr/>
          <p:nvPr/>
        </p:nvGrpSpPr>
        <p:grpSpPr>
          <a:xfrm>
            <a:off x="12263437" y="3542534"/>
            <a:ext cx="3681703" cy="2424674"/>
            <a:chOff x="12263437" y="3542534"/>
            <a:chExt cx="3681703" cy="2424674"/>
          </a:xfrm>
        </p:grpSpPr>
        <p:sp>
          <p:nvSpPr>
            <p:cNvPr id="93" name="Rectangle 104"/>
            <p:cNvSpPr>
              <a:spLocks noChangeArrowheads="1"/>
            </p:cNvSpPr>
            <p:nvPr/>
          </p:nvSpPr>
          <p:spPr bwMode="gray">
            <a:xfrm>
              <a:off x="12263438" y="3542535"/>
              <a:ext cx="3681702" cy="242467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sp>
          <p:nvSpPr>
            <p:cNvPr id="94" name="Rectangle 93"/>
            <p:cNvSpPr/>
            <p:nvPr/>
          </p:nvSpPr>
          <p:spPr bwMode="gray">
            <a:xfrm>
              <a:off x="12263437" y="3542534"/>
              <a:ext cx="2008240" cy="224866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36000" rIns="36000" bIns="36000" rtlCol="0" anchor="t" anchorCtr="0">
              <a:noAutofit/>
            </a:bodyPr>
            <a:lstStyle/>
            <a:p>
              <a:pPr algn="l"/>
              <a:r>
                <a:rPr lang="en-GB" sz="1200" b="1" i="0" noProof="0" dirty="0">
                  <a:solidFill>
                    <a:schemeClr val="tx1"/>
                  </a:solidFill>
                  <a:latin typeface="+mj-lt"/>
                </a:rPr>
                <a:t>CROP PICTURE</a:t>
              </a: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Select picture &gt; 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tab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“Picture Tools”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&gt;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“Format”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the icon above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“Crop”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baseline="0" noProof="0" dirty="0">
                  <a:solidFill>
                    <a:schemeClr val="tx1"/>
                  </a:solidFill>
                </a:rPr>
                <a:t>You will see crop and scale markers on the corners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000" b="0" i="0" noProof="0" dirty="0">
                  <a:solidFill>
                    <a:schemeClr val="tx1"/>
                  </a:solidFill>
                </a:rPr>
                <a:t>Use the </a:t>
              </a:r>
              <a:r>
                <a:rPr lang="en-GB" sz="1000" b="1" i="0" noProof="0" dirty="0">
                  <a:solidFill>
                    <a:schemeClr val="tx1"/>
                  </a:solidFill>
                </a:rPr>
                <a:t>“circular scale icon” </a:t>
              </a:r>
              <a:r>
                <a:rPr lang="en-GB" sz="1000" b="0" i="0" noProof="0" dirty="0">
                  <a:solidFill>
                    <a:schemeClr val="tx1"/>
                  </a:solidFill>
                </a:rPr>
                <a:t>to scale your picture within the cropped region.</a:t>
              </a: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</p:txBody>
        </p:sp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887153" y="5028163"/>
              <a:ext cx="352425" cy="352425"/>
            </a:xfrm>
            <a:prstGeom prst="rect">
              <a:avLst/>
            </a:prstGeom>
          </p:spPr>
        </p:pic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3611888"/>
              <a:ext cx="1405088" cy="524792"/>
            </a:xfrm>
            <a:prstGeom prst="rect">
              <a:avLst/>
            </a:prstGeom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5028164"/>
              <a:ext cx="352425" cy="352425"/>
            </a:xfrm>
            <a:prstGeom prst="rect">
              <a:avLst/>
            </a:prstGeom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5413485" y="5028164"/>
              <a:ext cx="352425" cy="352425"/>
            </a:xfrm>
            <a:prstGeom prst="rect">
              <a:avLst/>
            </a:prstGeom>
          </p:spPr>
        </p:pic>
        <p:grpSp>
          <p:nvGrpSpPr>
            <p:cNvPr id="99" name="Group 98"/>
            <p:cNvGrpSpPr/>
            <p:nvPr/>
          </p:nvGrpSpPr>
          <p:grpSpPr>
            <a:xfrm>
              <a:off x="14367592" y="4149392"/>
              <a:ext cx="511967" cy="758182"/>
              <a:chOff x="14093278" y="4121452"/>
              <a:chExt cx="511967" cy="758182"/>
            </a:xfrm>
          </p:grpSpPr>
          <p:pic>
            <p:nvPicPr>
              <p:cNvPr id="103" name="Picture 102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8920" b="13479"/>
              <a:stretch/>
            </p:blipFill>
            <p:spPr bwMode="gray">
              <a:xfrm>
                <a:off x="14093278" y="4121452"/>
                <a:ext cx="511967" cy="758182"/>
              </a:xfrm>
              <a:prstGeom prst="rect">
                <a:avLst/>
              </a:prstGeom>
            </p:spPr>
          </p:pic>
          <p:sp>
            <p:nvSpPr>
              <p:cNvPr id="104" name="Rectangle 103"/>
              <p:cNvSpPr/>
              <p:nvPr/>
            </p:nvSpPr>
            <p:spPr bwMode="gray">
              <a:xfrm>
                <a:off x="14122400" y="4229100"/>
                <a:ext cx="393700" cy="36830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US" dirty="0" err="1"/>
              </a:p>
            </p:txBody>
          </p:sp>
        </p:grpSp>
        <p:cxnSp>
          <p:nvCxnSpPr>
            <p:cNvPr id="100" name="Straight Arrow Connector 99"/>
            <p:cNvCxnSpPr/>
            <p:nvPr/>
          </p:nvCxnSpPr>
          <p:spPr bwMode="gray">
            <a:xfrm flipV="1">
              <a:off x="14537035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 bwMode="gray">
            <a:xfrm flipV="1">
              <a:off x="15641086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/>
            <p:cNvSpPr/>
            <p:nvPr/>
          </p:nvSpPr>
          <p:spPr bwMode="gray">
            <a:xfrm>
              <a:off x="15517444" y="5108869"/>
              <a:ext cx="233362" cy="23336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19225231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04"/>
          <p:cNvSpPr>
            <a:spLocks noChangeArrowheads="1"/>
          </p:cNvSpPr>
          <p:nvPr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34962" y="333375"/>
            <a:ext cx="11522076" cy="6191250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dirty="0" err="1">
              <a:solidFill>
                <a:schemeClr val="tx1"/>
              </a:solidFill>
            </a:endParaRP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995362" y="5901351"/>
            <a:ext cx="6142037" cy="275612"/>
          </a:xfrm>
        </p:spPr>
        <p:txBody>
          <a:bodyPr tIns="0" bIns="0" anchor="b"/>
          <a:lstStyle>
            <a:lvl1pPr marL="0" indent="0" algn="l">
              <a:lnSpc>
                <a:spcPct val="100000"/>
              </a:lnSpc>
              <a:buNone/>
              <a:defRPr sz="1500">
                <a:solidFill>
                  <a:schemeClr val="bg1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23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995362" y="3329637"/>
            <a:ext cx="6142037" cy="1227573"/>
          </a:xfrm>
        </p:spPr>
        <p:txBody>
          <a:bodyPr anchor="b" anchorCtr="0">
            <a:noAutofit/>
          </a:bodyPr>
          <a:lstStyle>
            <a:lvl1pPr algn="l">
              <a:lnSpc>
                <a:spcPts val="4600"/>
              </a:lnSpc>
              <a:defRPr sz="56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 style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995362" y="4680750"/>
            <a:ext cx="6142037" cy="729450"/>
          </a:xfrm>
        </p:spPr>
        <p:txBody>
          <a:bodyPr>
            <a:noAutofit/>
          </a:bodyPr>
          <a:lstStyle>
            <a:lvl1pPr>
              <a:lnSpc>
                <a:spcPts val="2300"/>
              </a:lnSpc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Subtitle text styles</a:t>
            </a:r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9" hasCustomPrompt="1"/>
          </p:nvPr>
        </p:nvSpPr>
        <p:spPr bwMode="auto">
          <a:xfrm>
            <a:off x="7454900" y="333375"/>
            <a:ext cx="4402138" cy="6191250"/>
          </a:xfrm>
          <a:custGeom>
            <a:avLst/>
            <a:gdLst>
              <a:gd name="connsiteX0" fmla="*/ 0 w 6105525"/>
              <a:gd name="connsiteY0" fmla="*/ 0 h 6858000"/>
              <a:gd name="connsiteX1" fmla="*/ 6105525 w 6105525"/>
              <a:gd name="connsiteY1" fmla="*/ 0 h 6858000"/>
              <a:gd name="connsiteX2" fmla="*/ 6105525 w 6105525"/>
              <a:gd name="connsiteY2" fmla="*/ 6858000 h 6858000"/>
              <a:gd name="connsiteX3" fmla="*/ 0 w 61055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5525" h="6858000">
                <a:moveTo>
                  <a:pt x="0" y="0"/>
                </a:moveTo>
                <a:lnTo>
                  <a:pt x="6105525" y="0"/>
                </a:lnTo>
                <a:lnTo>
                  <a:pt x="61055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180000" tIns="180000" rIns="648000" bIns="180000" anchor="ctr">
            <a:noAutofit/>
          </a:bodyPr>
          <a:lstStyle>
            <a:lvl1pPr algn="r">
              <a:defRPr/>
            </a:lvl1pPr>
          </a:lstStyle>
          <a:p>
            <a:r>
              <a:rPr lang="en-GB" dirty="0"/>
              <a:t>Click on icon left </a:t>
            </a:r>
            <a:br>
              <a:rPr lang="en-GB" dirty="0"/>
            </a:br>
            <a:r>
              <a:rPr lang="en-GB" dirty="0"/>
              <a:t>to insert picture </a:t>
            </a:r>
            <a:endParaRPr lang="nl-NL" dirty="0"/>
          </a:p>
        </p:txBody>
      </p:sp>
      <p:grpSp>
        <p:nvGrpSpPr>
          <p:cNvPr id="19" name="Group 18"/>
          <p:cNvGrpSpPr/>
          <p:nvPr/>
        </p:nvGrpSpPr>
        <p:grpSpPr>
          <a:xfrm>
            <a:off x="994275" y="1309688"/>
            <a:ext cx="2975834" cy="1256727"/>
            <a:chOff x="12638090" y="1376363"/>
            <a:chExt cx="3984627" cy="1682751"/>
          </a:xfrm>
          <a:solidFill>
            <a:schemeClr val="bg1"/>
          </a:solidFill>
        </p:grpSpPr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12638090" y="1376363"/>
              <a:ext cx="1346201" cy="1628775"/>
            </a:xfrm>
            <a:custGeom>
              <a:avLst/>
              <a:gdLst>
                <a:gd name="T0" fmla="*/ 358 w 423"/>
                <a:gd name="T1" fmla="*/ 55 h 509"/>
                <a:gd name="T2" fmla="*/ 209 w 423"/>
                <a:gd name="T3" fmla="*/ 0 h 509"/>
                <a:gd name="T4" fmla="*/ 61 w 423"/>
                <a:gd name="T5" fmla="*/ 61 h 509"/>
                <a:gd name="T6" fmla="*/ 0 w 423"/>
                <a:gd name="T7" fmla="*/ 206 h 509"/>
                <a:gd name="T8" fmla="*/ 141 w 423"/>
                <a:gd name="T9" fmla="*/ 398 h 509"/>
                <a:gd name="T10" fmla="*/ 184 w 423"/>
                <a:gd name="T11" fmla="*/ 330 h 509"/>
                <a:gd name="T12" fmla="*/ 79 w 423"/>
                <a:gd name="T13" fmla="*/ 205 h 509"/>
                <a:gd name="T14" fmla="*/ 210 w 423"/>
                <a:gd name="T15" fmla="*/ 76 h 509"/>
                <a:gd name="T16" fmla="*/ 344 w 423"/>
                <a:gd name="T17" fmla="*/ 202 h 509"/>
                <a:gd name="T18" fmla="*/ 310 w 423"/>
                <a:gd name="T19" fmla="*/ 299 h 509"/>
                <a:gd name="T20" fmla="*/ 310 w 423"/>
                <a:gd name="T21" fmla="*/ 299 h 509"/>
                <a:gd name="T22" fmla="*/ 310 w 423"/>
                <a:gd name="T23" fmla="*/ 300 h 509"/>
                <a:gd name="T24" fmla="*/ 168 w 423"/>
                <a:gd name="T25" fmla="*/ 509 h 509"/>
                <a:gd name="T26" fmla="*/ 241 w 423"/>
                <a:gd name="T27" fmla="*/ 509 h 509"/>
                <a:gd name="T28" fmla="*/ 274 w 423"/>
                <a:gd name="T29" fmla="*/ 491 h 509"/>
                <a:gd name="T30" fmla="*/ 352 w 423"/>
                <a:gd name="T31" fmla="*/ 366 h 509"/>
                <a:gd name="T32" fmla="*/ 366 w 423"/>
                <a:gd name="T33" fmla="*/ 343 h 509"/>
                <a:gd name="T34" fmla="*/ 423 w 423"/>
                <a:gd name="T35" fmla="*/ 200 h 509"/>
                <a:gd name="T36" fmla="*/ 358 w 423"/>
                <a:gd name="T37" fmla="*/ 5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3" h="509">
                  <a:moveTo>
                    <a:pt x="358" y="55"/>
                  </a:moveTo>
                  <a:cubicBezTo>
                    <a:pt x="318" y="20"/>
                    <a:pt x="264" y="0"/>
                    <a:pt x="209" y="0"/>
                  </a:cubicBezTo>
                  <a:cubicBezTo>
                    <a:pt x="153" y="0"/>
                    <a:pt x="101" y="22"/>
                    <a:pt x="61" y="61"/>
                  </a:cubicBezTo>
                  <a:cubicBezTo>
                    <a:pt x="22" y="100"/>
                    <a:pt x="0" y="152"/>
                    <a:pt x="0" y="206"/>
                  </a:cubicBezTo>
                  <a:cubicBezTo>
                    <a:pt x="0" y="296"/>
                    <a:pt x="56" y="372"/>
                    <a:pt x="141" y="398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24" y="319"/>
                    <a:pt x="79" y="268"/>
                    <a:pt x="79" y="205"/>
                  </a:cubicBezTo>
                  <a:cubicBezTo>
                    <a:pt x="79" y="134"/>
                    <a:pt x="138" y="76"/>
                    <a:pt x="210" y="76"/>
                  </a:cubicBezTo>
                  <a:cubicBezTo>
                    <a:pt x="276" y="76"/>
                    <a:pt x="344" y="123"/>
                    <a:pt x="344" y="202"/>
                  </a:cubicBezTo>
                  <a:cubicBezTo>
                    <a:pt x="344" y="239"/>
                    <a:pt x="327" y="271"/>
                    <a:pt x="310" y="299"/>
                  </a:cubicBezTo>
                  <a:cubicBezTo>
                    <a:pt x="310" y="299"/>
                    <a:pt x="310" y="299"/>
                    <a:pt x="310" y="299"/>
                  </a:cubicBezTo>
                  <a:cubicBezTo>
                    <a:pt x="310" y="300"/>
                    <a:pt x="310" y="300"/>
                    <a:pt x="310" y="300"/>
                  </a:cubicBezTo>
                  <a:cubicBezTo>
                    <a:pt x="168" y="509"/>
                    <a:pt x="168" y="509"/>
                    <a:pt x="168" y="509"/>
                  </a:cubicBezTo>
                  <a:cubicBezTo>
                    <a:pt x="241" y="509"/>
                    <a:pt x="241" y="509"/>
                    <a:pt x="241" y="509"/>
                  </a:cubicBezTo>
                  <a:cubicBezTo>
                    <a:pt x="255" y="509"/>
                    <a:pt x="267" y="502"/>
                    <a:pt x="274" y="491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6" y="358"/>
                    <a:pt x="361" y="350"/>
                    <a:pt x="366" y="343"/>
                  </a:cubicBezTo>
                  <a:cubicBezTo>
                    <a:pt x="394" y="297"/>
                    <a:pt x="423" y="249"/>
                    <a:pt x="423" y="200"/>
                  </a:cubicBezTo>
                  <a:cubicBezTo>
                    <a:pt x="423" y="127"/>
                    <a:pt x="388" y="81"/>
                    <a:pt x="358" y="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13134978" y="1836738"/>
              <a:ext cx="352425" cy="3556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14266866" y="1590676"/>
              <a:ext cx="134938" cy="5349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27" name="Freeform 8"/>
            <p:cNvSpPr>
              <a:spLocks noEditPoints="1"/>
            </p:cNvSpPr>
            <p:nvPr/>
          </p:nvSpPr>
          <p:spPr bwMode="auto">
            <a:xfrm>
              <a:off x="14468478" y="1693863"/>
              <a:ext cx="444500" cy="444500"/>
            </a:xfrm>
            <a:custGeom>
              <a:avLst/>
              <a:gdLst>
                <a:gd name="T0" fmla="*/ 101 w 140"/>
                <a:gd name="T1" fmla="*/ 52 h 139"/>
                <a:gd name="T2" fmla="*/ 93 w 140"/>
                <a:gd name="T3" fmla="*/ 37 h 139"/>
                <a:gd name="T4" fmla="*/ 73 w 140"/>
                <a:gd name="T5" fmla="*/ 29 h 139"/>
                <a:gd name="T6" fmla="*/ 52 w 140"/>
                <a:gd name="T7" fmla="*/ 38 h 139"/>
                <a:gd name="T8" fmla="*/ 44 w 140"/>
                <a:gd name="T9" fmla="*/ 52 h 139"/>
                <a:gd name="T10" fmla="*/ 101 w 140"/>
                <a:gd name="T11" fmla="*/ 52 h 139"/>
                <a:gd name="T12" fmla="*/ 140 w 140"/>
                <a:gd name="T13" fmla="*/ 77 h 139"/>
                <a:gd name="T14" fmla="*/ 43 w 140"/>
                <a:gd name="T15" fmla="*/ 77 h 139"/>
                <a:gd name="T16" fmla="*/ 51 w 140"/>
                <a:gd name="T17" fmla="*/ 99 h 139"/>
                <a:gd name="T18" fmla="*/ 72 w 140"/>
                <a:gd name="T19" fmla="*/ 107 h 139"/>
                <a:gd name="T20" fmla="*/ 89 w 140"/>
                <a:gd name="T21" fmla="*/ 103 h 139"/>
                <a:gd name="T22" fmla="*/ 98 w 140"/>
                <a:gd name="T23" fmla="*/ 93 h 139"/>
                <a:gd name="T24" fmla="*/ 138 w 140"/>
                <a:gd name="T25" fmla="*/ 97 h 139"/>
                <a:gd name="T26" fmla="*/ 113 w 140"/>
                <a:gd name="T27" fmla="*/ 129 h 139"/>
                <a:gd name="T28" fmla="*/ 72 w 140"/>
                <a:gd name="T29" fmla="*/ 139 h 139"/>
                <a:gd name="T30" fmla="*/ 20 w 140"/>
                <a:gd name="T31" fmla="*/ 120 h 139"/>
                <a:gd name="T32" fmla="*/ 0 w 140"/>
                <a:gd name="T33" fmla="*/ 70 h 139"/>
                <a:gd name="T34" fmla="*/ 20 w 140"/>
                <a:gd name="T35" fmla="*/ 19 h 139"/>
                <a:gd name="T36" fmla="*/ 70 w 140"/>
                <a:gd name="T37" fmla="*/ 0 h 139"/>
                <a:gd name="T38" fmla="*/ 122 w 140"/>
                <a:gd name="T39" fmla="*/ 20 h 139"/>
                <a:gd name="T40" fmla="*/ 140 w 140"/>
                <a:gd name="T41" fmla="*/ 73 h 139"/>
                <a:gd name="T42" fmla="*/ 140 w 140"/>
                <a:gd name="T43" fmla="*/ 77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0" h="139">
                  <a:moveTo>
                    <a:pt x="101" y="52"/>
                  </a:moveTo>
                  <a:cubicBezTo>
                    <a:pt x="101" y="51"/>
                    <a:pt x="99" y="43"/>
                    <a:pt x="93" y="37"/>
                  </a:cubicBezTo>
                  <a:cubicBezTo>
                    <a:pt x="88" y="32"/>
                    <a:pt x="81" y="29"/>
                    <a:pt x="73" y="29"/>
                  </a:cubicBezTo>
                  <a:cubicBezTo>
                    <a:pt x="62" y="29"/>
                    <a:pt x="56" y="34"/>
                    <a:pt x="52" y="38"/>
                  </a:cubicBezTo>
                  <a:cubicBezTo>
                    <a:pt x="48" y="41"/>
                    <a:pt x="46" y="46"/>
                    <a:pt x="44" y="52"/>
                  </a:cubicBezTo>
                  <a:lnTo>
                    <a:pt x="101" y="52"/>
                  </a:lnTo>
                  <a:close/>
                  <a:moveTo>
                    <a:pt x="140" y="77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43" y="84"/>
                    <a:pt x="46" y="93"/>
                    <a:pt x="51" y="99"/>
                  </a:cubicBezTo>
                  <a:cubicBezTo>
                    <a:pt x="57" y="106"/>
                    <a:pt x="66" y="107"/>
                    <a:pt x="72" y="107"/>
                  </a:cubicBezTo>
                  <a:cubicBezTo>
                    <a:pt x="78" y="107"/>
                    <a:pt x="85" y="106"/>
                    <a:pt x="89" y="103"/>
                  </a:cubicBezTo>
                  <a:cubicBezTo>
                    <a:pt x="90" y="103"/>
                    <a:pt x="95" y="100"/>
                    <a:pt x="98" y="93"/>
                  </a:cubicBezTo>
                  <a:cubicBezTo>
                    <a:pt x="138" y="97"/>
                    <a:pt x="138" y="97"/>
                    <a:pt x="138" y="97"/>
                  </a:cubicBezTo>
                  <a:cubicBezTo>
                    <a:pt x="132" y="115"/>
                    <a:pt x="120" y="125"/>
                    <a:pt x="113" y="129"/>
                  </a:cubicBezTo>
                  <a:cubicBezTo>
                    <a:pt x="100" y="137"/>
                    <a:pt x="86" y="139"/>
                    <a:pt x="72" y="139"/>
                  </a:cubicBezTo>
                  <a:cubicBezTo>
                    <a:pt x="52" y="139"/>
                    <a:pt x="35" y="136"/>
                    <a:pt x="20" y="120"/>
                  </a:cubicBezTo>
                  <a:cubicBezTo>
                    <a:pt x="9" y="109"/>
                    <a:pt x="0" y="92"/>
                    <a:pt x="0" y="70"/>
                  </a:cubicBezTo>
                  <a:cubicBezTo>
                    <a:pt x="0" y="52"/>
                    <a:pt x="7" y="32"/>
                    <a:pt x="20" y="19"/>
                  </a:cubicBezTo>
                  <a:cubicBezTo>
                    <a:pt x="36" y="3"/>
                    <a:pt x="55" y="0"/>
                    <a:pt x="70" y="0"/>
                  </a:cubicBezTo>
                  <a:cubicBezTo>
                    <a:pt x="85" y="0"/>
                    <a:pt x="106" y="3"/>
                    <a:pt x="122" y="20"/>
                  </a:cubicBezTo>
                  <a:cubicBezTo>
                    <a:pt x="137" y="36"/>
                    <a:pt x="140" y="57"/>
                    <a:pt x="140" y="73"/>
                  </a:cubicBezTo>
                  <a:lnTo>
                    <a:pt x="14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38" name="Freeform 9"/>
            <p:cNvSpPr>
              <a:spLocks/>
            </p:cNvSpPr>
            <p:nvPr/>
          </p:nvSpPr>
          <p:spPr bwMode="auto">
            <a:xfrm>
              <a:off x="14928854" y="1709738"/>
              <a:ext cx="503238" cy="415925"/>
            </a:xfrm>
            <a:custGeom>
              <a:avLst/>
              <a:gdLst>
                <a:gd name="T0" fmla="*/ 93 w 317"/>
                <a:gd name="T1" fmla="*/ 0 h 262"/>
                <a:gd name="T2" fmla="*/ 159 w 317"/>
                <a:gd name="T3" fmla="*/ 139 h 262"/>
                <a:gd name="T4" fmla="*/ 225 w 317"/>
                <a:gd name="T5" fmla="*/ 0 h 262"/>
                <a:gd name="T6" fmla="*/ 317 w 317"/>
                <a:gd name="T7" fmla="*/ 0 h 262"/>
                <a:gd name="T8" fmla="*/ 185 w 317"/>
                <a:gd name="T9" fmla="*/ 262 h 262"/>
                <a:gd name="T10" fmla="*/ 133 w 317"/>
                <a:gd name="T11" fmla="*/ 262 h 262"/>
                <a:gd name="T12" fmla="*/ 0 w 317"/>
                <a:gd name="T13" fmla="*/ 0 h 262"/>
                <a:gd name="T14" fmla="*/ 93 w 317"/>
                <a:gd name="T1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7" h="262">
                  <a:moveTo>
                    <a:pt x="93" y="0"/>
                  </a:moveTo>
                  <a:lnTo>
                    <a:pt x="159" y="139"/>
                  </a:lnTo>
                  <a:lnTo>
                    <a:pt x="225" y="0"/>
                  </a:lnTo>
                  <a:lnTo>
                    <a:pt x="317" y="0"/>
                  </a:lnTo>
                  <a:lnTo>
                    <a:pt x="185" y="262"/>
                  </a:lnTo>
                  <a:lnTo>
                    <a:pt x="133" y="262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39" name="Freeform 10"/>
            <p:cNvSpPr>
              <a:spLocks/>
            </p:cNvSpPr>
            <p:nvPr/>
          </p:nvSpPr>
          <p:spPr bwMode="auto">
            <a:xfrm>
              <a:off x="15476541" y="1709738"/>
              <a:ext cx="133350" cy="415925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7 h 130"/>
                <a:gd name="T4" fmla="*/ 9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7"/>
                    <a:pt x="42" y="97"/>
                    <a:pt x="42" y="97"/>
                  </a:cubicBezTo>
                  <a:cubicBezTo>
                    <a:pt x="42" y="115"/>
                    <a:pt x="27" y="130"/>
                    <a:pt x="9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0" name="Freeform 11"/>
            <p:cNvSpPr>
              <a:spLocks/>
            </p:cNvSpPr>
            <p:nvPr/>
          </p:nvSpPr>
          <p:spPr bwMode="auto">
            <a:xfrm>
              <a:off x="14263691" y="2220913"/>
              <a:ext cx="420688" cy="42545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1" name="Freeform 12"/>
            <p:cNvSpPr>
              <a:spLocks/>
            </p:cNvSpPr>
            <p:nvPr/>
          </p:nvSpPr>
          <p:spPr bwMode="auto">
            <a:xfrm>
              <a:off x="14779629" y="2230438"/>
              <a:ext cx="133350" cy="415925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8 h 130"/>
                <a:gd name="T4" fmla="*/ 10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8"/>
                    <a:pt x="42" y="98"/>
                    <a:pt x="42" y="98"/>
                  </a:cubicBezTo>
                  <a:cubicBezTo>
                    <a:pt x="42" y="116"/>
                    <a:pt x="27" y="130"/>
                    <a:pt x="10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2" name="Freeform 13"/>
            <p:cNvSpPr>
              <a:spLocks/>
            </p:cNvSpPr>
            <p:nvPr/>
          </p:nvSpPr>
          <p:spPr bwMode="auto">
            <a:xfrm>
              <a:off x="15009816" y="2220913"/>
              <a:ext cx="419100" cy="42545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3" name="Freeform 14"/>
            <p:cNvSpPr>
              <a:spLocks noEditPoints="1"/>
            </p:cNvSpPr>
            <p:nvPr/>
          </p:nvSpPr>
          <p:spPr bwMode="auto">
            <a:xfrm>
              <a:off x="15495591" y="2217738"/>
              <a:ext cx="442913" cy="441325"/>
            </a:xfrm>
            <a:custGeom>
              <a:avLst/>
              <a:gdLst>
                <a:gd name="T0" fmla="*/ 101 w 139"/>
                <a:gd name="T1" fmla="*/ 51 h 138"/>
                <a:gd name="T2" fmla="*/ 92 w 139"/>
                <a:gd name="T3" fmla="*/ 36 h 138"/>
                <a:gd name="T4" fmla="*/ 72 w 139"/>
                <a:gd name="T5" fmla="*/ 29 h 138"/>
                <a:gd name="T6" fmla="*/ 51 w 139"/>
                <a:gd name="T7" fmla="*/ 37 h 138"/>
                <a:gd name="T8" fmla="*/ 44 w 139"/>
                <a:gd name="T9" fmla="*/ 51 h 138"/>
                <a:gd name="T10" fmla="*/ 101 w 139"/>
                <a:gd name="T11" fmla="*/ 51 h 138"/>
                <a:gd name="T12" fmla="*/ 139 w 139"/>
                <a:gd name="T13" fmla="*/ 76 h 138"/>
                <a:gd name="T14" fmla="*/ 42 w 139"/>
                <a:gd name="T15" fmla="*/ 76 h 138"/>
                <a:gd name="T16" fmla="*/ 50 w 139"/>
                <a:gd name="T17" fmla="*/ 99 h 138"/>
                <a:gd name="T18" fmla="*/ 72 w 139"/>
                <a:gd name="T19" fmla="*/ 107 h 138"/>
                <a:gd name="T20" fmla="*/ 89 w 139"/>
                <a:gd name="T21" fmla="*/ 103 h 138"/>
                <a:gd name="T22" fmla="*/ 98 w 139"/>
                <a:gd name="T23" fmla="*/ 92 h 138"/>
                <a:gd name="T24" fmla="*/ 137 w 139"/>
                <a:gd name="T25" fmla="*/ 96 h 138"/>
                <a:gd name="T26" fmla="*/ 112 w 139"/>
                <a:gd name="T27" fmla="*/ 129 h 138"/>
                <a:gd name="T28" fmla="*/ 71 w 139"/>
                <a:gd name="T29" fmla="*/ 138 h 138"/>
                <a:gd name="T30" fmla="*/ 19 w 139"/>
                <a:gd name="T31" fmla="*/ 120 h 138"/>
                <a:gd name="T32" fmla="*/ 0 w 139"/>
                <a:gd name="T33" fmla="*/ 70 h 138"/>
                <a:gd name="T34" fmla="*/ 20 w 139"/>
                <a:gd name="T35" fmla="*/ 18 h 138"/>
                <a:gd name="T36" fmla="*/ 69 w 139"/>
                <a:gd name="T37" fmla="*/ 0 h 138"/>
                <a:gd name="T38" fmla="*/ 121 w 139"/>
                <a:gd name="T39" fmla="*/ 19 h 138"/>
                <a:gd name="T40" fmla="*/ 139 w 139"/>
                <a:gd name="T41" fmla="*/ 72 h 138"/>
                <a:gd name="T42" fmla="*/ 139 w 139"/>
                <a:gd name="T43" fmla="*/ 7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9" h="138">
                  <a:moveTo>
                    <a:pt x="101" y="51"/>
                  </a:moveTo>
                  <a:cubicBezTo>
                    <a:pt x="100" y="50"/>
                    <a:pt x="98" y="42"/>
                    <a:pt x="92" y="36"/>
                  </a:cubicBezTo>
                  <a:cubicBezTo>
                    <a:pt x="87" y="32"/>
                    <a:pt x="81" y="29"/>
                    <a:pt x="72" y="29"/>
                  </a:cubicBezTo>
                  <a:cubicBezTo>
                    <a:pt x="61" y="29"/>
                    <a:pt x="55" y="33"/>
                    <a:pt x="51" y="37"/>
                  </a:cubicBezTo>
                  <a:cubicBezTo>
                    <a:pt x="48" y="41"/>
                    <a:pt x="45" y="45"/>
                    <a:pt x="44" y="51"/>
                  </a:cubicBezTo>
                  <a:lnTo>
                    <a:pt x="101" y="51"/>
                  </a:lnTo>
                  <a:close/>
                  <a:moveTo>
                    <a:pt x="139" y="76"/>
                  </a:moveTo>
                  <a:cubicBezTo>
                    <a:pt x="42" y="76"/>
                    <a:pt x="42" y="76"/>
                    <a:pt x="42" y="76"/>
                  </a:cubicBezTo>
                  <a:cubicBezTo>
                    <a:pt x="42" y="83"/>
                    <a:pt x="45" y="93"/>
                    <a:pt x="50" y="99"/>
                  </a:cubicBezTo>
                  <a:cubicBezTo>
                    <a:pt x="57" y="106"/>
                    <a:pt x="65" y="107"/>
                    <a:pt x="72" y="107"/>
                  </a:cubicBezTo>
                  <a:cubicBezTo>
                    <a:pt x="78" y="107"/>
                    <a:pt x="84" y="106"/>
                    <a:pt x="89" y="103"/>
                  </a:cubicBezTo>
                  <a:cubicBezTo>
                    <a:pt x="89" y="103"/>
                    <a:pt x="94" y="99"/>
                    <a:pt x="98" y="92"/>
                  </a:cubicBezTo>
                  <a:cubicBezTo>
                    <a:pt x="137" y="96"/>
                    <a:pt x="137" y="96"/>
                    <a:pt x="137" y="96"/>
                  </a:cubicBezTo>
                  <a:cubicBezTo>
                    <a:pt x="131" y="115"/>
                    <a:pt x="120" y="124"/>
                    <a:pt x="112" y="129"/>
                  </a:cubicBezTo>
                  <a:cubicBezTo>
                    <a:pt x="100" y="136"/>
                    <a:pt x="86" y="138"/>
                    <a:pt x="71" y="138"/>
                  </a:cubicBezTo>
                  <a:cubicBezTo>
                    <a:pt x="52" y="138"/>
                    <a:pt x="34" y="135"/>
                    <a:pt x="19" y="120"/>
                  </a:cubicBezTo>
                  <a:cubicBezTo>
                    <a:pt x="8" y="108"/>
                    <a:pt x="0" y="91"/>
                    <a:pt x="0" y="70"/>
                  </a:cubicBezTo>
                  <a:cubicBezTo>
                    <a:pt x="0" y="51"/>
                    <a:pt x="6" y="32"/>
                    <a:pt x="20" y="18"/>
                  </a:cubicBezTo>
                  <a:cubicBezTo>
                    <a:pt x="35" y="3"/>
                    <a:pt x="55" y="0"/>
                    <a:pt x="69" y="0"/>
                  </a:cubicBezTo>
                  <a:cubicBezTo>
                    <a:pt x="84" y="0"/>
                    <a:pt x="105" y="2"/>
                    <a:pt x="121" y="19"/>
                  </a:cubicBezTo>
                  <a:cubicBezTo>
                    <a:pt x="136" y="36"/>
                    <a:pt x="139" y="56"/>
                    <a:pt x="139" y="72"/>
                  </a:cubicBezTo>
                  <a:lnTo>
                    <a:pt x="139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4" name="Freeform 15"/>
            <p:cNvSpPr>
              <a:spLocks/>
            </p:cNvSpPr>
            <p:nvPr/>
          </p:nvSpPr>
          <p:spPr bwMode="auto">
            <a:xfrm>
              <a:off x="14270041" y="2822576"/>
              <a:ext cx="147638" cy="182563"/>
            </a:xfrm>
            <a:custGeom>
              <a:avLst/>
              <a:gdLst>
                <a:gd name="T0" fmla="*/ 93 w 93"/>
                <a:gd name="T1" fmla="*/ 0 h 115"/>
                <a:gd name="T2" fmla="*/ 93 w 93"/>
                <a:gd name="T3" fmla="*/ 14 h 115"/>
                <a:gd name="T4" fmla="*/ 55 w 93"/>
                <a:gd name="T5" fmla="*/ 14 h 115"/>
                <a:gd name="T6" fmla="*/ 55 w 93"/>
                <a:gd name="T7" fmla="*/ 115 h 115"/>
                <a:gd name="T8" fmla="*/ 39 w 93"/>
                <a:gd name="T9" fmla="*/ 115 h 115"/>
                <a:gd name="T10" fmla="*/ 39 w 93"/>
                <a:gd name="T11" fmla="*/ 14 h 115"/>
                <a:gd name="T12" fmla="*/ 0 w 93"/>
                <a:gd name="T13" fmla="*/ 14 h 115"/>
                <a:gd name="T14" fmla="*/ 0 w 93"/>
                <a:gd name="T15" fmla="*/ 0 h 115"/>
                <a:gd name="T16" fmla="*/ 93 w 93"/>
                <a:gd name="T1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15">
                  <a:moveTo>
                    <a:pt x="93" y="0"/>
                  </a:moveTo>
                  <a:lnTo>
                    <a:pt x="93" y="14"/>
                  </a:lnTo>
                  <a:lnTo>
                    <a:pt x="55" y="14"/>
                  </a:lnTo>
                  <a:lnTo>
                    <a:pt x="55" y="115"/>
                  </a:lnTo>
                  <a:lnTo>
                    <a:pt x="39" y="115"/>
                  </a:lnTo>
                  <a:lnTo>
                    <a:pt x="39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5" name="Freeform 16"/>
            <p:cNvSpPr>
              <a:spLocks noEditPoints="1"/>
            </p:cNvSpPr>
            <p:nvPr/>
          </p:nvSpPr>
          <p:spPr bwMode="auto">
            <a:xfrm>
              <a:off x="14404978" y="2867026"/>
              <a:ext cx="117475" cy="141288"/>
            </a:xfrm>
            <a:custGeom>
              <a:avLst/>
              <a:gdLst>
                <a:gd name="T0" fmla="*/ 28 w 37"/>
                <a:gd name="T1" fmla="*/ 2 h 44"/>
                <a:gd name="T2" fmla="*/ 34 w 37"/>
                <a:gd name="T3" fmla="*/ 8 h 44"/>
                <a:gd name="T4" fmla="*/ 37 w 37"/>
                <a:gd name="T5" fmla="*/ 15 h 44"/>
                <a:gd name="T6" fmla="*/ 37 w 37"/>
                <a:gd name="T7" fmla="*/ 24 h 44"/>
                <a:gd name="T8" fmla="*/ 7 w 37"/>
                <a:gd name="T9" fmla="*/ 24 h 44"/>
                <a:gd name="T10" fmla="*/ 10 w 37"/>
                <a:gd name="T11" fmla="*/ 34 h 44"/>
                <a:gd name="T12" fmla="*/ 19 w 37"/>
                <a:gd name="T13" fmla="*/ 38 h 44"/>
                <a:gd name="T14" fmla="*/ 27 w 37"/>
                <a:gd name="T15" fmla="*/ 35 h 44"/>
                <a:gd name="T16" fmla="*/ 30 w 37"/>
                <a:gd name="T17" fmla="*/ 30 h 44"/>
                <a:gd name="T18" fmla="*/ 37 w 37"/>
                <a:gd name="T19" fmla="*/ 30 h 44"/>
                <a:gd name="T20" fmla="*/ 35 w 37"/>
                <a:gd name="T21" fmla="*/ 35 h 44"/>
                <a:gd name="T22" fmla="*/ 32 w 37"/>
                <a:gd name="T23" fmla="*/ 39 h 44"/>
                <a:gd name="T24" fmla="*/ 24 w 37"/>
                <a:gd name="T25" fmla="*/ 44 h 44"/>
                <a:gd name="T26" fmla="*/ 18 w 37"/>
                <a:gd name="T27" fmla="*/ 44 h 44"/>
                <a:gd name="T28" fmla="*/ 5 w 37"/>
                <a:gd name="T29" fmla="*/ 39 h 44"/>
                <a:gd name="T30" fmla="*/ 0 w 37"/>
                <a:gd name="T31" fmla="*/ 23 h 44"/>
                <a:gd name="T32" fmla="*/ 5 w 37"/>
                <a:gd name="T33" fmla="*/ 7 h 44"/>
                <a:gd name="T34" fmla="*/ 19 w 37"/>
                <a:gd name="T35" fmla="*/ 0 h 44"/>
                <a:gd name="T36" fmla="*/ 28 w 37"/>
                <a:gd name="T37" fmla="*/ 2 h 44"/>
                <a:gd name="T38" fmla="*/ 30 w 37"/>
                <a:gd name="T39" fmla="*/ 19 h 44"/>
                <a:gd name="T40" fmla="*/ 28 w 37"/>
                <a:gd name="T41" fmla="*/ 11 h 44"/>
                <a:gd name="T42" fmla="*/ 19 w 37"/>
                <a:gd name="T43" fmla="*/ 6 h 44"/>
                <a:gd name="T44" fmla="*/ 11 w 37"/>
                <a:gd name="T45" fmla="*/ 10 h 44"/>
                <a:gd name="T46" fmla="*/ 7 w 37"/>
                <a:gd name="T47" fmla="*/ 19 h 44"/>
                <a:gd name="T48" fmla="*/ 30 w 37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5" y="10"/>
                    <a:pt x="36" y="12"/>
                    <a:pt x="37" y="15"/>
                  </a:cubicBezTo>
                  <a:cubicBezTo>
                    <a:pt x="37" y="17"/>
                    <a:pt x="37" y="20"/>
                    <a:pt x="3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5" y="37"/>
                    <a:pt x="27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6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7" y="19"/>
                  </a:cubicBez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6" name="Freeform 17"/>
            <p:cNvSpPr>
              <a:spLocks/>
            </p:cNvSpPr>
            <p:nvPr/>
          </p:nvSpPr>
          <p:spPr bwMode="auto">
            <a:xfrm>
              <a:off x="14544678" y="2867026"/>
              <a:ext cx="114300" cy="141288"/>
            </a:xfrm>
            <a:custGeom>
              <a:avLst/>
              <a:gdLst>
                <a:gd name="T0" fmla="*/ 31 w 36"/>
                <a:gd name="T1" fmla="*/ 3 h 44"/>
                <a:gd name="T2" fmla="*/ 36 w 36"/>
                <a:gd name="T3" fmla="*/ 15 h 44"/>
                <a:gd name="T4" fmla="*/ 29 w 36"/>
                <a:gd name="T5" fmla="*/ 15 h 44"/>
                <a:gd name="T6" fmla="*/ 26 w 36"/>
                <a:gd name="T7" fmla="*/ 9 h 44"/>
                <a:gd name="T8" fmla="*/ 19 w 36"/>
                <a:gd name="T9" fmla="*/ 6 h 44"/>
                <a:gd name="T10" fmla="*/ 10 w 36"/>
                <a:gd name="T11" fmla="*/ 13 h 44"/>
                <a:gd name="T12" fmla="*/ 8 w 36"/>
                <a:gd name="T13" fmla="*/ 23 h 44"/>
                <a:gd name="T14" fmla="*/ 10 w 36"/>
                <a:gd name="T15" fmla="*/ 34 h 44"/>
                <a:gd name="T16" fmla="*/ 19 w 36"/>
                <a:gd name="T17" fmla="*/ 38 h 44"/>
                <a:gd name="T18" fmla="*/ 26 w 36"/>
                <a:gd name="T19" fmla="*/ 35 h 44"/>
                <a:gd name="T20" fmla="*/ 29 w 36"/>
                <a:gd name="T21" fmla="*/ 28 h 44"/>
                <a:gd name="T22" fmla="*/ 36 w 36"/>
                <a:gd name="T23" fmla="*/ 28 h 44"/>
                <a:gd name="T24" fmla="*/ 30 w 36"/>
                <a:gd name="T25" fmla="*/ 40 h 44"/>
                <a:gd name="T26" fmla="*/ 18 w 36"/>
                <a:gd name="T27" fmla="*/ 44 h 44"/>
                <a:gd name="T28" fmla="*/ 5 w 36"/>
                <a:gd name="T29" fmla="*/ 38 h 44"/>
                <a:gd name="T30" fmla="*/ 0 w 36"/>
                <a:gd name="T31" fmla="*/ 23 h 44"/>
                <a:gd name="T32" fmla="*/ 6 w 36"/>
                <a:gd name="T33" fmla="*/ 6 h 44"/>
                <a:gd name="T34" fmla="*/ 19 w 36"/>
                <a:gd name="T35" fmla="*/ 0 h 44"/>
                <a:gd name="T36" fmla="*/ 31 w 36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44">
                  <a:moveTo>
                    <a:pt x="31" y="3"/>
                  </a:moveTo>
                  <a:cubicBezTo>
                    <a:pt x="34" y="6"/>
                    <a:pt x="35" y="10"/>
                    <a:pt x="36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3"/>
                    <a:pt x="28" y="11"/>
                    <a:pt x="26" y="9"/>
                  </a:cubicBezTo>
                  <a:cubicBezTo>
                    <a:pt x="25" y="7"/>
                    <a:pt x="22" y="6"/>
                    <a:pt x="19" y="6"/>
                  </a:cubicBezTo>
                  <a:cubicBezTo>
                    <a:pt x="15" y="6"/>
                    <a:pt x="12" y="8"/>
                    <a:pt x="10" y="13"/>
                  </a:cubicBezTo>
                  <a:cubicBezTo>
                    <a:pt x="8" y="16"/>
                    <a:pt x="8" y="19"/>
                    <a:pt x="8" y="23"/>
                  </a:cubicBezTo>
                  <a:cubicBezTo>
                    <a:pt x="8" y="27"/>
                    <a:pt x="9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4" y="37"/>
                    <a:pt x="26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3" y="44"/>
                    <a:pt x="8" y="42"/>
                    <a:pt x="5" y="38"/>
                  </a:cubicBezTo>
                  <a:cubicBezTo>
                    <a:pt x="2" y="34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4" y="0"/>
                    <a:pt x="28" y="1"/>
                    <a:pt x="31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7" name="Freeform 18"/>
            <p:cNvSpPr>
              <a:spLocks/>
            </p:cNvSpPr>
            <p:nvPr/>
          </p:nvSpPr>
          <p:spPr bwMode="auto">
            <a:xfrm>
              <a:off x="14684379" y="2822576"/>
              <a:ext cx="107950" cy="182563"/>
            </a:xfrm>
            <a:custGeom>
              <a:avLst/>
              <a:gdLst>
                <a:gd name="T0" fmla="*/ 0 w 34"/>
                <a:gd name="T1" fmla="*/ 0 h 57"/>
                <a:gd name="T2" fmla="*/ 7 w 34"/>
                <a:gd name="T3" fmla="*/ 0 h 57"/>
                <a:gd name="T4" fmla="*/ 7 w 34"/>
                <a:gd name="T5" fmla="*/ 21 h 57"/>
                <a:gd name="T6" fmla="*/ 11 w 34"/>
                <a:gd name="T7" fmla="*/ 16 h 57"/>
                <a:gd name="T8" fmla="*/ 20 w 34"/>
                <a:gd name="T9" fmla="*/ 14 h 57"/>
                <a:gd name="T10" fmla="*/ 32 w 34"/>
                <a:gd name="T11" fmla="*/ 21 h 57"/>
                <a:gd name="T12" fmla="*/ 34 w 34"/>
                <a:gd name="T13" fmla="*/ 30 h 57"/>
                <a:gd name="T14" fmla="*/ 34 w 34"/>
                <a:gd name="T15" fmla="*/ 57 h 57"/>
                <a:gd name="T16" fmla="*/ 26 w 34"/>
                <a:gd name="T17" fmla="*/ 57 h 57"/>
                <a:gd name="T18" fmla="*/ 26 w 34"/>
                <a:gd name="T19" fmla="*/ 31 h 57"/>
                <a:gd name="T20" fmla="*/ 25 w 34"/>
                <a:gd name="T21" fmla="*/ 24 h 57"/>
                <a:gd name="T22" fmla="*/ 18 w 34"/>
                <a:gd name="T23" fmla="*/ 21 h 57"/>
                <a:gd name="T24" fmla="*/ 10 w 34"/>
                <a:gd name="T25" fmla="*/ 23 h 57"/>
                <a:gd name="T26" fmla="*/ 7 w 34"/>
                <a:gd name="T27" fmla="*/ 35 h 57"/>
                <a:gd name="T28" fmla="*/ 7 w 34"/>
                <a:gd name="T29" fmla="*/ 57 h 57"/>
                <a:gd name="T30" fmla="*/ 0 w 34"/>
                <a:gd name="T31" fmla="*/ 57 h 57"/>
                <a:gd name="T32" fmla="*/ 0 w 34"/>
                <a:gd name="T3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57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19"/>
                    <a:pt x="10" y="17"/>
                    <a:pt x="11" y="16"/>
                  </a:cubicBezTo>
                  <a:cubicBezTo>
                    <a:pt x="13" y="15"/>
                    <a:pt x="16" y="14"/>
                    <a:pt x="20" y="14"/>
                  </a:cubicBezTo>
                  <a:cubicBezTo>
                    <a:pt x="26" y="14"/>
                    <a:pt x="30" y="16"/>
                    <a:pt x="32" y="21"/>
                  </a:cubicBezTo>
                  <a:cubicBezTo>
                    <a:pt x="33" y="23"/>
                    <a:pt x="34" y="26"/>
                    <a:pt x="34" y="30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28"/>
                    <a:pt x="26" y="25"/>
                    <a:pt x="25" y="24"/>
                  </a:cubicBezTo>
                  <a:cubicBezTo>
                    <a:pt x="24" y="22"/>
                    <a:pt x="22" y="21"/>
                    <a:pt x="18" y="21"/>
                  </a:cubicBezTo>
                  <a:cubicBezTo>
                    <a:pt x="15" y="21"/>
                    <a:pt x="13" y="22"/>
                    <a:pt x="10" y="23"/>
                  </a:cubicBezTo>
                  <a:cubicBezTo>
                    <a:pt x="8" y="25"/>
                    <a:pt x="7" y="29"/>
                    <a:pt x="7" y="35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0" y="57"/>
                    <a:pt x="0" y="57"/>
                    <a:pt x="0" y="57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8" name="Freeform 19"/>
            <p:cNvSpPr>
              <a:spLocks/>
            </p:cNvSpPr>
            <p:nvPr/>
          </p:nvSpPr>
          <p:spPr bwMode="auto">
            <a:xfrm>
              <a:off x="14827254" y="2867026"/>
              <a:ext cx="107950" cy="138113"/>
            </a:xfrm>
            <a:custGeom>
              <a:avLst/>
              <a:gdLst>
                <a:gd name="T0" fmla="*/ 0 w 34"/>
                <a:gd name="T1" fmla="*/ 1 h 43"/>
                <a:gd name="T2" fmla="*/ 6 w 34"/>
                <a:gd name="T3" fmla="*/ 1 h 43"/>
                <a:gd name="T4" fmla="*/ 6 w 34"/>
                <a:gd name="T5" fmla="*/ 7 h 43"/>
                <a:gd name="T6" fmla="*/ 13 w 34"/>
                <a:gd name="T7" fmla="*/ 2 h 43"/>
                <a:gd name="T8" fmla="*/ 20 w 34"/>
                <a:gd name="T9" fmla="*/ 0 h 43"/>
                <a:gd name="T10" fmla="*/ 32 w 34"/>
                <a:gd name="T11" fmla="*/ 7 h 43"/>
                <a:gd name="T12" fmla="*/ 34 w 34"/>
                <a:gd name="T13" fmla="*/ 16 h 43"/>
                <a:gd name="T14" fmla="*/ 34 w 34"/>
                <a:gd name="T15" fmla="*/ 43 h 43"/>
                <a:gd name="T16" fmla="*/ 26 w 34"/>
                <a:gd name="T17" fmla="*/ 43 h 43"/>
                <a:gd name="T18" fmla="*/ 26 w 34"/>
                <a:gd name="T19" fmla="*/ 17 h 43"/>
                <a:gd name="T20" fmla="*/ 25 w 34"/>
                <a:gd name="T21" fmla="*/ 11 h 43"/>
                <a:gd name="T22" fmla="*/ 19 w 34"/>
                <a:gd name="T23" fmla="*/ 7 h 43"/>
                <a:gd name="T24" fmla="*/ 14 w 34"/>
                <a:gd name="T25" fmla="*/ 7 h 43"/>
                <a:gd name="T26" fmla="*/ 9 w 34"/>
                <a:gd name="T27" fmla="*/ 11 h 43"/>
                <a:gd name="T28" fmla="*/ 7 w 34"/>
                <a:gd name="T29" fmla="*/ 15 h 43"/>
                <a:gd name="T30" fmla="*/ 7 w 34"/>
                <a:gd name="T31" fmla="*/ 21 h 43"/>
                <a:gd name="T32" fmla="*/ 7 w 34"/>
                <a:gd name="T33" fmla="*/ 43 h 43"/>
                <a:gd name="T34" fmla="*/ 0 w 34"/>
                <a:gd name="T35" fmla="*/ 43 h 43"/>
                <a:gd name="T36" fmla="*/ 0 w 34"/>
                <a:gd name="T37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8" y="5"/>
                    <a:pt x="10" y="3"/>
                    <a:pt x="13" y="2"/>
                  </a:cubicBezTo>
                  <a:cubicBezTo>
                    <a:pt x="15" y="1"/>
                    <a:pt x="17" y="0"/>
                    <a:pt x="20" y="0"/>
                  </a:cubicBezTo>
                  <a:cubicBezTo>
                    <a:pt x="26" y="0"/>
                    <a:pt x="30" y="2"/>
                    <a:pt x="32" y="7"/>
                  </a:cubicBezTo>
                  <a:cubicBezTo>
                    <a:pt x="33" y="9"/>
                    <a:pt x="34" y="12"/>
                    <a:pt x="34" y="16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4"/>
                    <a:pt x="26" y="12"/>
                    <a:pt x="25" y="11"/>
                  </a:cubicBezTo>
                  <a:cubicBezTo>
                    <a:pt x="24" y="8"/>
                    <a:pt x="22" y="7"/>
                    <a:pt x="19" y="7"/>
                  </a:cubicBezTo>
                  <a:cubicBezTo>
                    <a:pt x="17" y="7"/>
                    <a:pt x="16" y="7"/>
                    <a:pt x="14" y="7"/>
                  </a:cubicBezTo>
                  <a:cubicBezTo>
                    <a:pt x="13" y="8"/>
                    <a:pt x="11" y="9"/>
                    <a:pt x="9" y="11"/>
                  </a:cubicBezTo>
                  <a:cubicBezTo>
                    <a:pt x="8" y="12"/>
                    <a:pt x="8" y="13"/>
                    <a:pt x="7" y="15"/>
                  </a:cubicBezTo>
                  <a:cubicBezTo>
                    <a:pt x="7" y="16"/>
                    <a:pt x="7" y="18"/>
                    <a:pt x="7" y="21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9" name="Freeform 20"/>
            <p:cNvSpPr>
              <a:spLocks noEditPoints="1"/>
            </p:cNvSpPr>
            <p:nvPr/>
          </p:nvSpPr>
          <p:spPr bwMode="auto">
            <a:xfrm>
              <a:off x="14960604" y="2867026"/>
              <a:ext cx="122238" cy="141288"/>
            </a:xfrm>
            <a:custGeom>
              <a:avLst/>
              <a:gdLst>
                <a:gd name="T0" fmla="*/ 33 w 38"/>
                <a:gd name="T1" fmla="*/ 5 h 44"/>
                <a:gd name="T2" fmla="*/ 38 w 38"/>
                <a:gd name="T3" fmla="*/ 21 h 44"/>
                <a:gd name="T4" fmla="*/ 33 w 38"/>
                <a:gd name="T5" fmla="*/ 38 h 44"/>
                <a:gd name="T6" fmla="*/ 18 w 38"/>
                <a:gd name="T7" fmla="*/ 44 h 44"/>
                <a:gd name="T8" fmla="*/ 5 w 38"/>
                <a:gd name="T9" fmla="*/ 39 h 44"/>
                <a:gd name="T10" fmla="*/ 0 w 38"/>
                <a:gd name="T11" fmla="*/ 23 h 44"/>
                <a:gd name="T12" fmla="*/ 5 w 38"/>
                <a:gd name="T13" fmla="*/ 6 h 44"/>
                <a:gd name="T14" fmla="*/ 19 w 38"/>
                <a:gd name="T15" fmla="*/ 0 h 44"/>
                <a:gd name="T16" fmla="*/ 33 w 38"/>
                <a:gd name="T17" fmla="*/ 5 h 44"/>
                <a:gd name="T18" fmla="*/ 28 w 38"/>
                <a:gd name="T19" fmla="*/ 33 h 44"/>
                <a:gd name="T20" fmla="*/ 31 w 38"/>
                <a:gd name="T21" fmla="*/ 21 h 44"/>
                <a:gd name="T22" fmla="*/ 29 w 38"/>
                <a:gd name="T23" fmla="*/ 12 h 44"/>
                <a:gd name="T24" fmla="*/ 19 w 38"/>
                <a:gd name="T25" fmla="*/ 6 h 44"/>
                <a:gd name="T26" fmla="*/ 10 w 38"/>
                <a:gd name="T27" fmla="*/ 11 h 44"/>
                <a:gd name="T28" fmla="*/ 7 w 38"/>
                <a:gd name="T29" fmla="*/ 23 h 44"/>
                <a:gd name="T30" fmla="*/ 10 w 38"/>
                <a:gd name="T31" fmla="*/ 34 h 44"/>
                <a:gd name="T32" fmla="*/ 19 w 38"/>
                <a:gd name="T33" fmla="*/ 38 h 44"/>
                <a:gd name="T34" fmla="*/ 28 w 38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44">
                  <a:moveTo>
                    <a:pt x="33" y="5"/>
                  </a:moveTo>
                  <a:cubicBezTo>
                    <a:pt x="36" y="9"/>
                    <a:pt x="38" y="14"/>
                    <a:pt x="38" y="21"/>
                  </a:cubicBezTo>
                  <a:cubicBezTo>
                    <a:pt x="38" y="28"/>
                    <a:pt x="37" y="33"/>
                    <a:pt x="33" y="38"/>
                  </a:cubicBezTo>
                  <a:cubicBezTo>
                    <a:pt x="30" y="42"/>
                    <a:pt x="25" y="44"/>
                    <a:pt x="18" y="44"/>
                  </a:cubicBezTo>
                  <a:cubicBezTo>
                    <a:pt x="13" y="44"/>
                    <a:pt x="8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moveTo>
                    <a:pt x="28" y="33"/>
                  </a:moveTo>
                  <a:cubicBezTo>
                    <a:pt x="30" y="30"/>
                    <a:pt x="31" y="26"/>
                    <a:pt x="31" y="21"/>
                  </a:cubicBezTo>
                  <a:cubicBezTo>
                    <a:pt x="31" y="17"/>
                    <a:pt x="30" y="14"/>
                    <a:pt x="29" y="12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4" y="38"/>
                    <a:pt x="27" y="37"/>
                    <a:pt x="28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15114591" y="2822576"/>
              <a:ext cx="22225" cy="182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1" name="Freeform 22"/>
            <p:cNvSpPr>
              <a:spLocks noEditPoints="1"/>
            </p:cNvSpPr>
            <p:nvPr/>
          </p:nvSpPr>
          <p:spPr bwMode="auto">
            <a:xfrm>
              <a:off x="15162216" y="2867026"/>
              <a:ext cx="123825" cy="141288"/>
            </a:xfrm>
            <a:custGeom>
              <a:avLst/>
              <a:gdLst>
                <a:gd name="T0" fmla="*/ 33 w 39"/>
                <a:gd name="T1" fmla="*/ 5 h 44"/>
                <a:gd name="T2" fmla="*/ 39 w 39"/>
                <a:gd name="T3" fmla="*/ 21 h 44"/>
                <a:gd name="T4" fmla="*/ 34 w 39"/>
                <a:gd name="T5" fmla="*/ 38 h 44"/>
                <a:gd name="T6" fmla="*/ 19 w 39"/>
                <a:gd name="T7" fmla="*/ 44 h 44"/>
                <a:gd name="T8" fmla="*/ 5 w 39"/>
                <a:gd name="T9" fmla="*/ 39 h 44"/>
                <a:gd name="T10" fmla="*/ 0 w 39"/>
                <a:gd name="T11" fmla="*/ 23 h 44"/>
                <a:gd name="T12" fmla="*/ 6 w 39"/>
                <a:gd name="T13" fmla="*/ 6 h 44"/>
                <a:gd name="T14" fmla="*/ 20 w 39"/>
                <a:gd name="T15" fmla="*/ 0 h 44"/>
                <a:gd name="T16" fmla="*/ 33 w 39"/>
                <a:gd name="T17" fmla="*/ 5 h 44"/>
                <a:gd name="T18" fmla="*/ 29 w 39"/>
                <a:gd name="T19" fmla="*/ 33 h 44"/>
                <a:gd name="T20" fmla="*/ 31 w 39"/>
                <a:gd name="T21" fmla="*/ 21 h 44"/>
                <a:gd name="T22" fmla="*/ 30 w 39"/>
                <a:gd name="T23" fmla="*/ 12 h 44"/>
                <a:gd name="T24" fmla="*/ 20 w 39"/>
                <a:gd name="T25" fmla="*/ 6 h 44"/>
                <a:gd name="T26" fmla="*/ 10 w 39"/>
                <a:gd name="T27" fmla="*/ 11 h 44"/>
                <a:gd name="T28" fmla="*/ 7 w 39"/>
                <a:gd name="T29" fmla="*/ 23 h 44"/>
                <a:gd name="T30" fmla="*/ 10 w 39"/>
                <a:gd name="T31" fmla="*/ 34 h 44"/>
                <a:gd name="T32" fmla="*/ 20 w 39"/>
                <a:gd name="T33" fmla="*/ 38 h 44"/>
                <a:gd name="T34" fmla="*/ 29 w 39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44">
                  <a:moveTo>
                    <a:pt x="33" y="5"/>
                  </a:moveTo>
                  <a:cubicBezTo>
                    <a:pt x="37" y="9"/>
                    <a:pt x="39" y="14"/>
                    <a:pt x="39" y="21"/>
                  </a:cubicBezTo>
                  <a:cubicBezTo>
                    <a:pt x="39" y="28"/>
                    <a:pt x="37" y="33"/>
                    <a:pt x="34" y="38"/>
                  </a:cubicBezTo>
                  <a:cubicBezTo>
                    <a:pt x="31" y="42"/>
                    <a:pt x="26" y="44"/>
                    <a:pt x="19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moveTo>
                    <a:pt x="29" y="33"/>
                  </a:moveTo>
                  <a:cubicBezTo>
                    <a:pt x="31" y="30"/>
                    <a:pt x="31" y="26"/>
                    <a:pt x="31" y="21"/>
                  </a:cubicBezTo>
                  <a:cubicBezTo>
                    <a:pt x="31" y="17"/>
                    <a:pt x="31" y="14"/>
                    <a:pt x="30" y="12"/>
                  </a:cubicBezTo>
                  <a:cubicBezTo>
                    <a:pt x="28" y="8"/>
                    <a:pt x="24" y="6"/>
                    <a:pt x="20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20" y="38"/>
                  </a:cubicBezTo>
                  <a:cubicBezTo>
                    <a:pt x="24" y="38"/>
                    <a:pt x="27" y="37"/>
                    <a:pt x="2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2" name="Freeform 23"/>
            <p:cNvSpPr>
              <a:spLocks noEditPoints="1"/>
            </p:cNvSpPr>
            <p:nvPr/>
          </p:nvSpPr>
          <p:spPr bwMode="auto">
            <a:xfrm>
              <a:off x="15305091" y="2870201"/>
              <a:ext cx="117475" cy="188913"/>
            </a:xfrm>
            <a:custGeom>
              <a:avLst/>
              <a:gdLst>
                <a:gd name="T0" fmla="*/ 26 w 37"/>
                <a:gd name="T1" fmla="*/ 2 h 59"/>
                <a:gd name="T2" fmla="*/ 30 w 37"/>
                <a:gd name="T3" fmla="*/ 6 h 59"/>
                <a:gd name="T4" fmla="*/ 30 w 37"/>
                <a:gd name="T5" fmla="*/ 1 h 59"/>
                <a:gd name="T6" fmla="*/ 37 w 37"/>
                <a:gd name="T7" fmla="*/ 1 h 59"/>
                <a:gd name="T8" fmla="*/ 37 w 37"/>
                <a:gd name="T9" fmla="*/ 38 h 59"/>
                <a:gd name="T10" fmla="*/ 34 w 37"/>
                <a:gd name="T11" fmla="*/ 51 h 59"/>
                <a:gd name="T12" fmla="*/ 18 w 37"/>
                <a:gd name="T13" fmla="*/ 59 h 59"/>
                <a:gd name="T14" fmla="*/ 7 w 37"/>
                <a:gd name="T15" fmla="*/ 56 h 59"/>
                <a:gd name="T16" fmla="*/ 2 w 37"/>
                <a:gd name="T17" fmla="*/ 47 h 59"/>
                <a:gd name="T18" fmla="*/ 9 w 37"/>
                <a:gd name="T19" fmla="*/ 47 h 59"/>
                <a:gd name="T20" fmla="*/ 11 w 37"/>
                <a:gd name="T21" fmla="*/ 51 h 59"/>
                <a:gd name="T22" fmla="*/ 18 w 37"/>
                <a:gd name="T23" fmla="*/ 54 h 59"/>
                <a:gd name="T24" fmla="*/ 29 w 37"/>
                <a:gd name="T25" fmla="*/ 48 h 59"/>
                <a:gd name="T26" fmla="*/ 30 w 37"/>
                <a:gd name="T27" fmla="*/ 36 h 59"/>
                <a:gd name="T28" fmla="*/ 25 w 37"/>
                <a:gd name="T29" fmla="*/ 41 h 59"/>
                <a:gd name="T30" fmla="*/ 17 w 37"/>
                <a:gd name="T31" fmla="*/ 42 h 59"/>
                <a:gd name="T32" fmla="*/ 5 w 37"/>
                <a:gd name="T33" fmla="*/ 38 h 59"/>
                <a:gd name="T34" fmla="*/ 0 w 37"/>
                <a:gd name="T35" fmla="*/ 22 h 59"/>
                <a:gd name="T36" fmla="*/ 5 w 37"/>
                <a:gd name="T37" fmla="*/ 5 h 59"/>
                <a:gd name="T38" fmla="*/ 18 w 37"/>
                <a:gd name="T39" fmla="*/ 0 h 59"/>
                <a:gd name="T40" fmla="*/ 26 w 37"/>
                <a:gd name="T41" fmla="*/ 2 h 59"/>
                <a:gd name="T42" fmla="*/ 27 w 37"/>
                <a:gd name="T43" fmla="*/ 9 h 59"/>
                <a:gd name="T44" fmla="*/ 19 w 37"/>
                <a:gd name="T45" fmla="*/ 6 h 59"/>
                <a:gd name="T46" fmla="*/ 9 w 37"/>
                <a:gd name="T47" fmla="*/ 13 h 59"/>
                <a:gd name="T48" fmla="*/ 8 w 37"/>
                <a:gd name="T49" fmla="*/ 22 h 59"/>
                <a:gd name="T50" fmla="*/ 10 w 37"/>
                <a:gd name="T51" fmla="*/ 33 h 59"/>
                <a:gd name="T52" fmla="*/ 18 w 37"/>
                <a:gd name="T53" fmla="*/ 37 h 59"/>
                <a:gd name="T54" fmla="*/ 29 w 37"/>
                <a:gd name="T55" fmla="*/ 30 h 59"/>
                <a:gd name="T56" fmla="*/ 30 w 37"/>
                <a:gd name="T57" fmla="*/ 21 h 59"/>
                <a:gd name="T58" fmla="*/ 27 w 37"/>
                <a:gd name="T59" fmla="*/ 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" h="59">
                  <a:moveTo>
                    <a:pt x="26" y="2"/>
                  </a:moveTo>
                  <a:cubicBezTo>
                    <a:pt x="28" y="3"/>
                    <a:pt x="29" y="4"/>
                    <a:pt x="30" y="6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4"/>
                    <a:pt x="36" y="48"/>
                    <a:pt x="34" y="51"/>
                  </a:cubicBezTo>
                  <a:cubicBezTo>
                    <a:pt x="32" y="57"/>
                    <a:pt x="26" y="59"/>
                    <a:pt x="18" y="59"/>
                  </a:cubicBezTo>
                  <a:cubicBezTo>
                    <a:pt x="14" y="59"/>
                    <a:pt x="10" y="58"/>
                    <a:pt x="7" y="56"/>
                  </a:cubicBezTo>
                  <a:cubicBezTo>
                    <a:pt x="4" y="54"/>
                    <a:pt x="2" y="51"/>
                    <a:pt x="2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9"/>
                    <a:pt x="10" y="50"/>
                    <a:pt x="11" y="51"/>
                  </a:cubicBezTo>
                  <a:cubicBezTo>
                    <a:pt x="12" y="53"/>
                    <a:pt x="15" y="54"/>
                    <a:pt x="18" y="54"/>
                  </a:cubicBezTo>
                  <a:cubicBezTo>
                    <a:pt x="24" y="54"/>
                    <a:pt x="27" y="52"/>
                    <a:pt x="29" y="48"/>
                  </a:cubicBezTo>
                  <a:cubicBezTo>
                    <a:pt x="30" y="46"/>
                    <a:pt x="30" y="42"/>
                    <a:pt x="30" y="36"/>
                  </a:cubicBezTo>
                  <a:cubicBezTo>
                    <a:pt x="29" y="38"/>
                    <a:pt x="27" y="40"/>
                    <a:pt x="25" y="41"/>
                  </a:cubicBezTo>
                  <a:cubicBezTo>
                    <a:pt x="23" y="42"/>
                    <a:pt x="20" y="42"/>
                    <a:pt x="17" y="42"/>
                  </a:cubicBezTo>
                  <a:cubicBezTo>
                    <a:pt x="13" y="42"/>
                    <a:pt x="9" y="41"/>
                    <a:pt x="5" y="38"/>
                  </a:cubicBezTo>
                  <a:cubicBezTo>
                    <a:pt x="2" y="34"/>
                    <a:pt x="0" y="29"/>
                    <a:pt x="0" y="22"/>
                  </a:cubicBezTo>
                  <a:cubicBezTo>
                    <a:pt x="0" y="15"/>
                    <a:pt x="2" y="9"/>
                    <a:pt x="5" y="5"/>
                  </a:cubicBezTo>
                  <a:cubicBezTo>
                    <a:pt x="9" y="1"/>
                    <a:pt x="13" y="0"/>
                    <a:pt x="18" y="0"/>
                  </a:cubicBezTo>
                  <a:cubicBezTo>
                    <a:pt x="21" y="0"/>
                    <a:pt x="24" y="0"/>
                    <a:pt x="26" y="2"/>
                  </a:cubicBezTo>
                  <a:moveTo>
                    <a:pt x="27" y="9"/>
                  </a:moveTo>
                  <a:cubicBezTo>
                    <a:pt x="25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5"/>
                    <a:pt x="8" y="18"/>
                    <a:pt x="8" y="22"/>
                  </a:cubicBezTo>
                  <a:cubicBezTo>
                    <a:pt x="8" y="27"/>
                    <a:pt x="9" y="31"/>
                    <a:pt x="10" y="33"/>
                  </a:cubicBezTo>
                  <a:cubicBezTo>
                    <a:pt x="12" y="35"/>
                    <a:pt x="15" y="37"/>
                    <a:pt x="18" y="37"/>
                  </a:cubicBezTo>
                  <a:cubicBezTo>
                    <a:pt x="23" y="37"/>
                    <a:pt x="27" y="34"/>
                    <a:pt x="29" y="30"/>
                  </a:cubicBezTo>
                  <a:cubicBezTo>
                    <a:pt x="30" y="27"/>
                    <a:pt x="30" y="24"/>
                    <a:pt x="30" y="21"/>
                  </a:cubicBezTo>
                  <a:cubicBezTo>
                    <a:pt x="30" y="16"/>
                    <a:pt x="29" y="12"/>
                    <a:pt x="27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3" name="Freeform 24"/>
            <p:cNvSpPr>
              <a:spLocks/>
            </p:cNvSpPr>
            <p:nvPr/>
          </p:nvSpPr>
          <p:spPr bwMode="auto">
            <a:xfrm>
              <a:off x="15444791" y="2870201"/>
              <a:ext cx="120650" cy="188913"/>
            </a:xfrm>
            <a:custGeom>
              <a:avLst/>
              <a:gdLst>
                <a:gd name="T0" fmla="*/ 30 w 38"/>
                <a:gd name="T1" fmla="*/ 0 h 59"/>
                <a:gd name="T2" fmla="*/ 38 w 38"/>
                <a:gd name="T3" fmla="*/ 0 h 59"/>
                <a:gd name="T4" fmla="*/ 31 w 38"/>
                <a:gd name="T5" fmla="*/ 19 h 59"/>
                <a:gd name="T6" fmla="*/ 25 w 38"/>
                <a:gd name="T7" fmla="*/ 36 h 59"/>
                <a:gd name="T8" fmla="*/ 16 w 38"/>
                <a:gd name="T9" fmla="*/ 55 h 59"/>
                <a:gd name="T10" fmla="*/ 8 w 38"/>
                <a:gd name="T11" fmla="*/ 59 h 59"/>
                <a:gd name="T12" fmla="*/ 6 w 38"/>
                <a:gd name="T13" fmla="*/ 59 h 59"/>
                <a:gd name="T14" fmla="*/ 4 w 38"/>
                <a:gd name="T15" fmla="*/ 58 h 59"/>
                <a:gd name="T16" fmla="*/ 4 w 38"/>
                <a:gd name="T17" fmla="*/ 52 h 59"/>
                <a:gd name="T18" fmla="*/ 6 w 38"/>
                <a:gd name="T19" fmla="*/ 53 h 59"/>
                <a:gd name="T20" fmla="*/ 8 w 38"/>
                <a:gd name="T21" fmla="*/ 53 h 59"/>
                <a:gd name="T22" fmla="*/ 11 w 38"/>
                <a:gd name="T23" fmla="*/ 52 h 59"/>
                <a:gd name="T24" fmla="*/ 12 w 38"/>
                <a:gd name="T25" fmla="*/ 51 h 59"/>
                <a:gd name="T26" fmla="*/ 13 w 38"/>
                <a:gd name="T27" fmla="*/ 47 h 59"/>
                <a:gd name="T28" fmla="*/ 15 w 38"/>
                <a:gd name="T29" fmla="*/ 43 h 59"/>
                <a:gd name="T30" fmla="*/ 0 w 38"/>
                <a:gd name="T31" fmla="*/ 0 h 59"/>
                <a:gd name="T32" fmla="*/ 8 w 38"/>
                <a:gd name="T33" fmla="*/ 0 h 59"/>
                <a:gd name="T34" fmla="*/ 19 w 38"/>
                <a:gd name="T35" fmla="*/ 34 h 59"/>
                <a:gd name="T36" fmla="*/ 30 w 38"/>
                <a:gd name="T3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59">
                  <a:moveTo>
                    <a:pt x="30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7" y="3"/>
                    <a:pt x="35" y="9"/>
                    <a:pt x="31" y="19"/>
                  </a:cubicBezTo>
                  <a:cubicBezTo>
                    <a:pt x="29" y="26"/>
                    <a:pt x="27" y="31"/>
                    <a:pt x="25" y="36"/>
                  </a:cubicBezTo>
                  <a:cubicBezTo>
                    <a:pt x="21" y="47"/>
                    <a:pt x="18" y="53"/>
                    <a:pt x="16" y="55"/>
                  </a:cubicBezTo>
                  <a:cubicBezTo>
                    <a:pt x="15" y="58"/>
                    <a:pt x="12" y="59"/>
                    <a:pt x="8" y="59"/>
                  </a:cubicBezTo>
                  <a:cubicBezTo>
                    <a:pt x="7" y="59"/>
                    <a:pt x="6" y="59"/>
                    <a:pt x="6" y="59"/>
                  </a:cubicBezTo>
                  <a:cubicBezTo>
                    <a:pt x="5" y="59"/>
                    <a:pt x="4" y="59"/>
                    <a:pt x="4" y="58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5" y="52"/>
                    <a:pt x="6" y="53"/>
                    <a:pt x="6" y="53"/>
                  </a:cubicBezTo>
                  <a:cubicBezTo>
                    <a:pt x="7" y="53"/>
                    <a:pt x="7" y="53"/>
                    <a:pt x="8" y="53"/>
                  </a:cubicBezTo>
                  <a:cubicBezTo>
                    <a:pt x="9" y="53"/>
                    <a:pt x="10" y="52"/>
                    <a:pt x="11" y="52"/>
                  </a:cubicBezTo>
                  <a:cubicBezTo>
                    <a:pt x="11" y="52"/>
                    <a:pt x="12" y="51"/>
                    <a:pt x="12" y="51"/>
                  </a:cubicBezTo>
                  <a:cubicBezTo>
                    <a:pt x="12" y="50"/>
                    <a:pt x="13" y="49"/>
                    <a:pt x="13" y="47"/>
                  </a:cubicBezTo>
                  <a:cubicBezTo>
                    <a:pt x="14" y="45"/>
                    <a:pt x="15" y="44"/>
                    <a:pt x="15" y="4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34"/>
                    <a:pt x="19" y="34"/>
                    <a:pt x="19" y="34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4" name="Freeform 25"/>
            <p:cNvSpPr>
              <a:spLocks/>
            </p:cNvSpPr>
            <p:nvPr/>
          </p:nvSpPr>
          <p:spPr bwMode="auto">
            <a:xfrm>
              <a:off x="15655929" y="2816226"/>
              <a:ext cx="142875" cy="195263"/>
            </a:xfrm>
            <a:custGeom>
              <a:avLst/>
              <a:gdLst>
                <a:gd name="T0" fmla="*/ 8 w 45"/>
                <a:gd name="T1" fmla="*/ 40 h 61"/>
                <a:gd name="T2" fmla="*/ 10 w 45"/>
                <a:gd name="T3" fmla="*/ 48 h 61"/>
                <a:gd name="T4" fmla="*/ 23 w 45"/>
                <a:gd name="T5" fmla="*/ 54 h 61"/>
                <a:gd name="T6" fmla="*/ 30 w 45"/>
                <a:gd name="T7" fmla="*/ 53 h 61"/>
                <a:gd name="T8" fmla="*/ 37 w 45"/>
                <a:gd name="T9" fmla="*/ 44 h 61"/>
                <a:gd name="T10" fmla="*/ 34 w 45"/>
                <a:gd name="T11" fmla="*/ 37 h 61"/>
                <a:gd name="T12" fmla="*/ 25 w 45"/>
                <a:gd name="T13" fmla="*/ 34 h 61"/>
                <a:gd name="T14" fmla="*/ 18 w 45"/>
                <a:gd name="T15" fmla="*/ 32 h 61"/>
                <a:gd name="T16" fmla="*/ 7 w 45"/>
                <a:gd name="T17" fmla="*/ 29 h 61"/>
                <a:gd name="T18" fmla="*/ 2 w 45"/>
                <a:gd name="T19" fmla="*/ 18 h 61"/>
                <a:gd name="T20" fmla="*/ 7 w 45"/>
                <a:gd name="T21" fmla="*/ 5 h 61"/>
                <a:gd name="T22" fmla="*/ 22 w 45"/>
                <a:gd name="T23" fmla="*/ 0 h 61"/>
                <a:gd name="T24" fmla="*/ 37 w 45"/>
                <a:gd name="T25" fmla="*/ 5 h 61"/>
                <a:gd name="T26" fmla="*/ 43 w 45"/>
                <a:gd name="T27" fmla="*/ 19 h 61"/>
                <a:gd name="T28" fmla="*/ 36 w 45"/>
                <a:gd name="T29" fmla="*/ 19 h 61"/>
                <a:gd name="T30" fmla="*/ 33 w 45"/>
                <a:gd name="T31" fmla="*/ 12 h 61"/>
                <a:gd name="T32" fmla="*/ 22 w 45"/>
                <a:gd name="T33" fmla="*/ 7 h 61"/>
                <a:gd name="T34" fmla="*/ 12 w 45"/>
                <a:gd name="T35" fmla="*/ 10 h 61"/>
                <a:gd name="T36" fmla="*/ 10 w 45"/>
                <a:gd name="T37" fmla="*/ 17 h 61"/>
                <a:gd name="T38" fmla="*/ 13 w 45"/>
                <a:gd name="T39" fmla="*/ 23 h 61"/>
                <a:gd name="T40" fmla="*/ 23 w 45"/>
                <a:gd name="T41" fmla="*/ 26 h 61"/>
                <a:gd name="T42" fmla="*/ 31 w 45"/>
                <a:gd name="T43" fmla="*/ 28 h 61"/>
                <a:gd name="T44" fmla="*/ 39 w 45"/>
                <a:gd name="T45" fmla="*/ 31 h 61"/>
                <a:gd name="T46" fmla="*/ 45 w 45"/>
                <a:gd name="T47" fmla="*/ 43 h 61"/>
                <a:gd name="T48" fmla="*/ 38 w 45"/>
                <a:gd name="T49" fmla="*/ 56 h 61"/>
                <a:gd name="T50" fmla="*/ 22 w 45"/>
                <a:gd name="T51" fmla="*/ 61 h 61"/>
                <a:gd name="T52" fmla="*/ 6 w 45"/>
                <a:gd name="T53" fmla="*/ 55 h 61"/>
                <a:gd name="T54" fmla="*/ 0 w 45"/>
                <a:gd name="T55" fmla="*/ 40 h 61"/>
                <a:gd name="T56" fmla="*/ 8 w 45"/>
                <a:gd name="T57" fmla="*/ 4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5" h="61">
                  <a:moveTo>
                    <a:pt x="8" y="40"/>
                  </a:moveTo>
                  <a:cubicBezTo>
                    <a:pt x="8" y="44"/>
                    <a:pt x="8" y="46"/>
                    <a:pt x="10" y="48"/>
                  </a:cubicBezTo>
                  <a:cubicBezTo>
                    <a:pt x="12" y="52"/>
                    <a:pt x="17" y="54"/>
                    <a:pt x="23" y="54"/>
                  </a:cubicBezTo>
                  <a:cubicBezTo>
                    <a:pt x="26" y="54"/>
                    <a:pt x="28" y="54"/>
                    <a:pt x="30" y="53"/>
                  </a:cubicBezTo>
                  <a:cubicBezTo>
                    <a:pt x="35" y="51"/>
                    <a:pt x="37" y="48"/>
                    <a:pt x="37" y="44"/>
                  </a:cubicBezTo>
                  <a:cubicBezTo>
                    <a:pt x="37" y="41"/>
                    <a:pt x="36" y="39"/>
                    <a:pt x="34" y="37"/>
                  </a:cubicBezTo>
                  <a:cubicBezTo>
                    <a:pt x="32" y="36"/>
                    <a:pt x="29" y="35"/>
                    <a:pt x="25" y="34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3" y="31"/>
                    <a:pt x="9" y="30"/>
                    <a:pt x="7" y="29"/>
                  </a:cubicBezTo>
                  <a:cubicBezTo>
                    <a:pt x="4" y="26"/>
                    <a:pt x="2" y="23"/>
                    <a:pt x="2" y="18"/>
                  </a:cubicBezTo>
                  <a:cubicBezTo>
                    <a:pt x="2" y="13"/>
                    <a:pt x="4" y="9"/>
                    <a:pt x="7" y="5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7" y="5"/>
                  </a:cubicBezTo>
                  <a:cubicBezTo>
                    <a:pt x="41" y="8"/>
                    <a:pt x="43" y="12"/>
                    <a:pt x="43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5"/>
                    <a:pt x="35" y="13"/>
                    <a:pt x="33" y="12"/>
                  </a:cubicBezTo>
                  <a:cubicBezTo>
                    <a:pt x="31" y="9"/>
                    <a:pt x="27" y="7"/>
                    <a:pt x="22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10" y="14"/>
                    <a:pt x="10" y="17"/>
                  </a:cubicBezTo>
                  <a:cubicBezTo>
                    <a:pt x="10" y="19"/>
                    <a:pt x="11" y="21"/>
                    <a:pt x="13" y="23"/>
                  </a:cubicBezTo>
                  <a:cubicBezTo>
                    <a:pt x="14" y="24"/>
                    <a:pt x="18" y="25"/>
                    <a:pt x="23" y="26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4" y="29"/>
                    <a:pt x="37" y="30"/>
                    <a:pt x="39" y="31"/>
                  </a:cubicBezTo>
                  <a:cubicBezTo>
                    <a:pt x="43" y="34"/>
                    <a:pt x="45" y="38"/>
                    <a:pt x="45" y="43"/>
                  </a:cubicBezTo>
                  <a:cubicBezTo>
                    <a:pt x="45" y="49"/>
                    <a:pt x="42" y="54"/>
                    <a:pt x="38" y="56"/>
                  </a:cubicBezTo>
                  <a:cubicBezTo>
                    <a:pt x="33" y="59"/>
                    <a:pt x="28" y="61"/>
                    <a:pt x="22" y="61"/>
                  </a:cubicBezTo>
                  <a:cubicBezTo>
                    <a:pt x="15" y="61"/>
                    <a:pt x="10" y="59"/>
                    <a:pt x="6" y="55"/>
                  </a:cubicBezTo>
                  <a:cubicBezTo>
                    <a:pt x="2" y="51"/>
                    <a:pt x="0" y="47"/>
                    <a:pt x="0" y="40"/>
                  </a:cubicBezTo>
                  <a:lnTo>
                    <a:pt x="8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5" name="Freeform 26"/>
            <p:cNvSpPr>
              <a:spLocks noEditPoints="1"/>
            </p:cNvSpPr>
            <p:nvPr/>
          </p:nvSpPr>
          <p:spPr bwMode="auto">
            <a:xfrm>
              <a:off x="15824204" y="2867026"/>
              <a:ext cx="120650" cy="141288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8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20 w 38"/>
                <a:gd name="T35" fmla="*/ 0 h 44"/>
                <a:gd name="T36" fmla="*/ 28 w 38"/>
                <a:gd name="T37" fmla="*/ 2 h 44"/>
                <a:gd name="T38" fmla="*/ 31 w 38"/>
                <a:gd name="T39" fmla="*/ 19 h 44"/>
                <a:gd name="T40" fmla="*/ 29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1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8" y="17"/>
                    <a:pt x="38" y="20"/>
                    <a:pt x="3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9"/>
                    <a:pt x="9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6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1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1" y="19"/>
                  </a:moveTo>
                  <a:cubicBezTo>
                    <a:pt x="30" y="16"/>
                    <a:pt x="30" y="13"/>
                    <a:pt x="29" y="11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1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6" name="Freeform 27"/>
            <p:cNvSpPr>
              <a:spLocks/>
            </p:cNvSpPr>
            <p:nvPr/>
          </p:nvSpPr>
          <p:spPr bwMode="auto">
            <a:xfrm>
              <a:off x="15976604" y="2867026"/>
              <a:ext cx="63500" cy="138113"/>
            </a:xfrm>
            <a:custGeom>
              <a:avLst/>
              <a:gdLst>
                <a:gd name="T0" fmla="*/ 0 w 20"/>
                <a:gd name="T1" fmla="*/ 1 h 43"/>
                <a:gd name="T2" fmla="*/ 6 w 20"/>
                <a:gd name="T3" fmla="*/ 1 h 43"/>
                <a:gd name="T4" fmla="*/ 6 w 20"/>
                <a:gd name="T5" fmla="*/ 8 h 43"/>
                <a:gd name="T6" fmla="*/ 10 w 20"/>
                <a:gd name="T7" fmla="*/ 3 h 43"/>
                <a:gd name="T8" fmla="*/ 18 w 20"/>
                <a:gd name="T9" fmla="*/ 0 h 43"/>
                <a:gd name="T10" fmla="*/ 18 w 20"/>
                <a:gd name="T11" fmla="*/ 0 h 43"/>
                <a:gd name="T12" fmla="*/ 20 w 20"/>
                <a:gd name="T13" fmla="*/ 1 h 43"/>
                <a:gd name="T14" fmla="*/ 20 w 20"/>
                <a:gd name="T15" fmla="*/ 8 h 43"/>
                <a:gd name="T16" fmla="*/ 19 w 20"/>
                <a:gd name="T17" fmla="*/ 8 h 43"/>
                <a:gd name="T18" fmla="*/ 18 w 20"/>
                <a:gd name="T19" fmla="*/ 8 h 43"/>
                <a:gd name="T20" fmla="*/ 9 w 20"/>
                <a:gd name="T21" fmla="*/ 11 h 43"/>
                <a:gd name="T22" fmla="*/ 7 w 20"/>
                <a:gd name="T23" fmla="*/ 19 h 43"/>
                <a:gd name="T24" fmla="*/ 7 w 20"/>
                <a:gd name="T25" fmla="*/ 43 h 43"/>
                <a:gd name="T26" fmla="*/ 0 w 20"/>
                <a:gd name="T27" fmla="*/ 43 h 43"/>
                <a:gd name="T28" fmla="*/ 0 w 20"/>
                <a:gd name="T29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7"/>
                    <a:pt x="8" y="5"/>
                    <a:pt x="10" y="3"/>
                  </a:cubicBezTo>
                  <a:cubicBezTo>
                    <a:pt x="12" y="1"/>
                    <a:pt x="15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20" y="1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4" y="8"/>
                    <a:pt x="11" y="9"/>
                    <a:pt x="9" y="11"/>
                  </a:cubicBezTo>
                  <a:cubicBezTo>
                    <a:pt x="8" y="13"/>
                    <a:pt x="7" y="16"/>
                    <a:pt x="7" y="19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7" name="Freeform 28"/>
            <p:cNvSpPr>
              <a:spLocks/>
            </p:cNvSpPr>
            <p:nvPr/>
          </p:nvSpPr>
          <p:spPr bwMode="auto">
            <a:xfrm>
              <a:off x="16046454" y="2870201"/>
              <a:ext cx="120650" cy="134938"/>
            </a:xfrm>
            <a:custGeom>
              <a:avLst/>
              <a:gdLst>
                <a:gd name="T0" fmla="*/ 16 w 76"/>
                <a:gd name="T1" fmla="*/ 0 h 85"/>
                <a:gd name="T2" fmla="*/ 38 w 76"/>
                <a:gd name="T3" fmla="*/ 69 h 85"/>
                <a:gd name="T4" fmla="*/ 62 w 76"/>
                <a:gd name="T5" fmla="*/ 0 h 85"/>
                <a:gd name="T6" fmla="*/ 76 w 76"/>
                <a:gd name="T7" fmla="*/ 0 h 85"/>
                <a:gd name="T8" fmla="*/ 46 w 76"/>
                <a:gd name="T9" fmla="*/ 85 h 85"/>
                <a:gd name="T10" fmla="*/ 30 w 76"/>
                <a:gd name="T11" fmla="*/ 85 h 85"/>
                <a:gd name="T12" fmla="*/ 0 w 76"/>
                <a:gd name="T13" fmla="*/ 0 h 85"/>
                <a:gd name="T14" fmla="*/ 16 w 76"/>
                <a:gd name="T1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85">
                  <a:moveTo>
                    <a:pt x="16" y="0"/>
                  </a:moveTo>
                  <a:lnTo>
                    <a:pt x="38" y="69"/>
                  </a:lnTo>
                  <a:lnTo>
                    <a:pt x="62" y="0"/>
                  </a:lnTo>
                  <a:lnTo>
                    <a:pt x="76" y="0"/>
                  </a:lnTo>
                  <a:lnTo>
                    <a:pt x="46" y="85"/>
                  </a:lnTo>
                  <a:lnTo>
                    <a:pt x="30" y="85"/>
                  </a:lnTo>
                  <a:lnTo>
                    <a:pt x="0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8" name="Freeform 29"/>
            <p:cNvSpPr>
              <a:spLocks noEditPoints="1"/>
            </p:cNvSpPr>
            <p:nvPr/>
          </p:nvSpPr>
          <p:spPr bwMode="auto">
            <a:xfrm>
              <a:off x="16189329" y="2822576"/>
              <a:ext cx="22225" cy="182563"/>
            </a:xfrm>
            <a:custGeom>
              <a:avLst/>
              <a:gdLst>
                <a:gd name="T0" fmla="*/ 0 w 14"/>
                <a:gd name="T1" fmla="*/ 0 h 115"/>
                <a:gd name="T2" fmla="*/ 14 w 14"/>
                <a:gd name="T3" fmla="*/ 0 h 115"/>
                <a:gd name="T4" fmla="*/ 14 w 14"/>
                <a:gd name="T5" fmla="*/ 16 h 115"/>
                <a:gd name="T6" fmla="*/ 0 w 14"/>
                <a:gd name="T7" fmla="*/ 16 h 115"/>
                <a:gd name="T8" fmla="*/ 0 w 14"/>
                <a:gd name="T9" fmla="*/ 0 h 115"/>
                <a:gd name="T10" fmla="*/ 0 w 14"/>
                <a:gd name="T11" fmla="*/ 30 h 115"/>
                <a:gd name="T12" fmla="*/ 14 w 14"/>
                <a:gd name="T13" fmla="*/ 30 h 115"/>
                <a:gd name="T14" fmla="*/ 14 w 14"/>
                <a:gd name="T15" fmla="*/ 115 h 115"/>
                <a:gd name="T16" fmla="*/ 0 w 14"/>
                <a:gd name="T17" fmla="*/ 115 h 115"/>
                <a:gd name="T18" fmla="*/ 0 w 14"/>
                <a:gd name="T19" fmla="*/ 3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15">
                  <a:moveTo>
                    <a:pt x="0" y="0"/>
                  </a:moveTo>
                  <a:lnTo>
                    <a:pt x="14" y="0"/>
                  </a:lnTo>
                  <a:lnTo>
                    <a:pt x="14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0" y="30"/>
                  </a:moveTo>
                  <a:lnTo>
                    <a:pt x="14" y="30"/>
                  </a:lnTo>
                  <a:lnTo>
                    <a:pt x="14" y="115"/>
                  </a:lnTo>
                  <a:lnTo>
                    <a:pt x="0" y="115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>
              <a:off x="16240129" y="2867026"/>
              <a:ext cx="112713" cy="141288"/>
            </a:xfrm>
            <a:custGeom>
              <a:avLst/>
              <a:gdLst>
                <a:gd name="T0" fmla="*/ 30 w 35"/>
                <a:gd name="T1" fmla="*/ 3 h 44"/>
                <a:gd name="T2" fmla="*/ 35 w 35"/>
                <a:gd name="T3" fmla="*/ 15 h 44"/>
                <a:gd name="T4" fmla="*/ 29 w 35"/>
                <a:gd name="T5" fmla="*/ 15 h 44"/>
                <a:gd name="T6" fmla="*/ 26 w 35"/>
                <a:gd name="T7" fmla="*/ 9 h 44"/>
                <a:gd name="T8" fmla="*/ 19 w 35"/>
                <a:gd name="T9" fmla="*/ 6 h 44"/>
                <a:gd name="T10" fmla="*/ 9 w 35"/>
                <a:gd name="T11" fmla="*/ 13 h 44"/>
                <a:gd name="T12" fmla="*/ 7 w 35"/>
                <a:gd name="T13" fmla="*/ 23 h 44"/>
                <a:gd name="T14" fmla="*/ 10 w 35"/>
                <a:gd name="T15" fmla="*/ 34 h 44"/>
                <a:gd name="T16" fmla="*/ 18 w 35"/>
                <a:gd name="T17" fmla="*/ 38 h 44"/>
                <a:gd name="T18" fmla="*/ 25 w 35"/>
                <a:gd name="T19" fmla="*/ 35 h 44"/>
                <a:gd name="T20" fmla="*/ 29 w 35"/>
                <a:gd name="T21" fmla="*/ 28 h 44"/>
                <a:gd name="T22" fmla="*/ 35 w 35"/>
                <a:gd name="T23" fmla="*/ 28 h 44"/>
                <a:gd name="T24" fmla="*/ 30 w 35"/>
                <a:gd name="T25" fmla="*/ 40 h 44"/>
                <a:gd name="T26" fmla="*/ 18 w 35"/>
                <a:gd name="T27" fmla="*/ 44 h 44"/>
                <a:gd name="T28" fmla="*/ 5 w 35"/>
                <a:gd name="T29" fmla="*/ 38 h 44"/>
                <a:gd name="T30" fmla="*/ 0 w 35"/>
                <a:gd name="T31" fmla="*/ 23 h 44"/>
                <a:gd name="T32" fmla="*/ 5 w 35"/>
                <a:gd name="T33" fmla="*/ 6 h 44"/>
                <a:gd name="T34" fmla="*/ 19 w 35"/>
                <a:gd name="T35" fmla="*/ 0 h 44"/>
                <a:gd name="T36" fmla="*/ 30 w 35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44">
                  <a:moveTo>
                    <a:pt x="30" y="3"/>
                  </a:moveTo>
                  <a:cubicBezTo>
                    <a:pt x="33" y="6"/>
                    <a:pt x="35" y="10"/>
                    <a:pt x="35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3"/>
                    <a:pt x="27" y="11"/>
                    <a:pt x="26" y="9"/>
                  </a:cubicBezTo>
                  <a:cubicBezTo>
                    <a:pt x="24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6"/>
                    <a:pt x="7" y="19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4" y="38"/>
                    <a:pt x="18" y="38"/>
                  </a:cubicBezTo>
                  <a:cubicBezTo>
                    <a:pt x="21" y="38"/>
                    <a:pt x="23" y="37"/>
                    <a:pt x="25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2" y="44"/>
                    <a:pt x="8" y="42"/>
                    <a:pt x="5" y="38"/>
                  </a:cubicBezTo>
                  <a:cubicBezTo>
                    <a:pt x="1" y="34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3" y="0"/>
                    <a:pt x="27" y="1"/>
                    <a:pt x="30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0" name="Freeform 31"/>
            <p:cNvSpPr>
              <a:spLocks noEditPoints="1"/>
            </p:cNvSpPr>
            <p:nvPr/>
          </p:nvSpPr>
          <p:spPr bwMode="auto">
            <a:xfrm>
              <a:off x="16371892" y="2867026"/>
              <a:ext cx="120650" cy="141288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7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19 w 38"/>
                <a:gd name="T35" fmla="*/ 0 h 44"/>
                <a:gd name="T36" fmla="*/ 28 w 38"/>
                <a:gd name="T37" fmla="*/ 2 h 44"/>
                <a:gd name="T38" fmla="*/ 30 w 38"/>
                <a:gd name="T39" fmla="*/ 19 h 44"/>
                <a:gd name="T40" fmla="*/ 28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0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7" y="17"/>
                    <a:pt x="38" y="20"/>
                    <a:pt x="38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5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7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1" name="Freeform 32"/>
            <p:cNvSpPr>
              <a:spLocks/>
            </p:cNvSpPr>
            <p:nvPr/>
          </p:nvSpPr>
          <p:spPr bwMode="auto">
            <a:xfrm>
              <a:off x="16514767" y="2867026"/>
              <a:ext cx="107950" cy="141288"/>
            </a:xfrm>
            <a:custGeom>
              <a:avLst/>
              <a:gdLst>
                <a:gd name="T0" fmla="*/ 6 w 34"/>
                <a:gd name="T1" fmla="*/ 30 h 44"/>
                <a:gd name="T2" fmla="*/ 8 w 34"/>
                <a:gd name="T3" fmla="*/ 35 h 44"/>
                <a:gd name="T4" fmla="*/ 18 w 34"/>
                <a:gd name="T5" fmla="*/ 39 h 44"/>
                <a:gd name="T6" fmla="*/ 24 w 34"/>
                <a:gd name="T7" fmla="*/ 37 h 44"/>
                <a:gd name="T8" fmla="*/ 28 w 34"/>
                <a:gd name="T9" fmla="*/ 32 h 44"/>
                <a:gd name="T10" fmla="*/ 25 w 34"/>
                <a:gd name="T11" fmla="*/ 28 h 44"/>
                <a:gd name="T12" fmla="*/ 19 w 34"/>
                <a:gd name="T13" fmla="*/ 26 h 44"/>
                <a:gd name="T14" fmla="*/ 13 w 34"/>
                <a:gd name="T15" fmla="*/ 24 h 44"/>
                <a:gd name="T16" fmla="*/ 5 w 34"/>
                <a:gd name="T17" fmla="*/ 21 h 44"/>
                <a:gd name="T18" fmla="*/ 1 w 34"/>
                <a:gd name="T19" fmla="*/ 13 h 44"/>
                <a:gd name="T20" fmla="*/ 5 w 34"/>
                <a:gd name="T21" fmla="*/ 4 h 44"/>
                <a:gd name="T22" fmla="*/ 17 w 34"/>
                <a:gd name="T23" fmla="*/ 0 h 44"/>
                <a:gd name="T24" fmla="*/ 30 w 34"/>
                <a:gd name="T25" fmla="*/ 6 h 44"/>
                <a:gd name="T26" fmla="*/ 33 w 34"/>
                <a:gd name="T27" fmla="*/ 13 h 44"/>
                <a:gd name="T28" fmla="*/ 26 w 34"/>
                <a:gd name="T29" fmla="*/ 13 h 44"/>
                <a:gd name="T30" fmla="*/ 25 w 34"/>
                <a:gd name="T31" fmla="*/ 9 h 44"/>
                <a:gd name="T32" fmla="*/ 16 w 34"/>
                <a:gd name="T33" fmla="*/ 6 h 44"/>
                <a:gd name="T34" fmla="*/ 10 w 34"/>
                <a:gd name="T35" fmla="*/ 8 h 44"/>
                <a:gd name="T36" fmla="*/ 8 w 34"/>
                <a:gd name="T37" fmla="*/ 12 h 44"/>
                <a:gd name="T38" fmla="*/ 11 w 34"/>
                <a:gd name="T39" fmla="*/ 16 h 44"/>
                <a:gd name="T40" fmla="*/ 15 w 34"/>
                <a:gd name="T41" fmla="*/ 18 h 44"/>
                <a:gd name="T42" fmla="*/ 20 w 34"/>
                <a:gd name="T43" fmla="*/ 19 h 44"/>
                <a:gd name="T44" fmla="*/ 30 w 34"/>
                <a:gd name="T45" fmla="*/ 22 h 44"/>
                <a:gd name="T46" fmla="*/ 34 w 34"/>
                <a:gd name="T47" fmla="*/ 31 h 44"/>
                <a:gd name="T48" fmla="*/ 30 w 34"/>
                <a:gd name="T49" fmla="*/ 40 h 44"/>
                <a:gd name="T50" fmla="*/ 17 w 34"/>
                <a:gd name="T51" fmla="*/ 44 h 44"/>
                <a:gd name="T52" fmla="*/ 4 w 34"/>
                <a:gd name="T53" fmla="*/ 40 h 44"/>
                <a:gd name="T54" fmla="*/ 0 w 34"/>
                <a:gd name="T55" fmla="*/ 30 h 44"/>
                <a:gd name="T56" fmla="*/ 6 w 34"/>
                <a:gd name="T57" fmla="*/ 3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" h="44">
                  <a:moveTo>
                    <a:pt x="6" y="30"/>
                  </a:moveTo>
                  <a:cubicBezTo>
                    <a:pt x="7" y="32"/>
                    <a:pt x="7" y="34"/>
                    <a:pt x="8" y="35"/>
                  </a:cubicBezTo>
                  <a:cubicBezTo>
                    <a:pt x="10" y="37"/>
                    <a:pt x="13" y="39"/>
                    <a:pt x="18" y="39"/>
                  </a:cubicBezTo>
                  <a:cubicBezTo>
                    <a:pt x="20" y="39"/>
                    <a:pt x="22" y="38"/>
                    <a:pt x="24" y="37"/>
                  </a:cubicBezTo>
                  <a:cubicBezTo>
                    <a:pt x="27" y="36"/>
                    <a:pt x="28" y="34"/>
                    <a:pt x="28" y="32"/>
                  </a:cubicBezTo>
                  <a:cubicBezTo>
                    <a:pt x="28" y="30"/>
                    <a:pt x="27" y="28"/>
                    <a:pt x="25" y="28"/>
                  </a:cubicBezTo>
                  <a:cubicBezTo>
                    <a:pt x="24" y="27"/>
                    <a:pt x="22" y="26"/>
                    <a:pt x="19" y="26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" y="23"/>
                    <a:pt x="7" y="22"/>
                    <a:pt x="5" y="21"/>
                  </a:cubicBezTo>
                  <a:cubicBezTo>
                    <a:pt x="2" y="19"/>
                    <a:pt x="1" y="17"/>
                    <a:pt x="1" y="13"/>
                  </a:cubicBezTo>
                  <a:cubicBezTo>
                    <a:pt x="1" y="9"/>
                    <a:pt x="2" y="6"/>
                    <a:pt x="5" y="4"/>
                  </a:cubicBezTo>
                  <a:cubicBezTo>
                    <a:pt x="8" y="1"/>
                    <a:pt x="12" y="0"/>
                    <a:pt x="17" y="0"/>
                  </a:cubicBezTo>
                  <a:cubicBezTo>
                    <a:pt x="23" y="0"/>
                    <a:pt x="28" y="2"/>
                    <a:pt x="30" y="6"/>
                  </a:cubicBezTo>
                  <a:cubicBezTo>
                    <a:pt x="32" y="8"/>
                    <a:pt x="33" y="11"/>
                    <a:pt x="33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0"/>
                    <a:pt x="25" y="9"/>
                  </a:cubicBezTo>
                  <a:cubicBezTo>
                    <a:pt x="23" y="7"/>
                    <a:pt x="20" y="6"/>
                    <a:pt x="16" y="6"/>
                  </a:cubicBezTo>
                  <a:cubicBezTo>
                    <a:pt x="13" y="6"/>
                    <a:pt x="11" y="7"/>
                    <a:pt x="10" y="8"/>
                  </a:cubicBezTo>
                  <a:cubicBezTo>
                    <a:pt x="9" y="9"/>
                    <a:pt x="8" y="10"/>
                    <a:pt x="8" y="12"/>
                  </a:cubicBezTo>
                  <a:cubicBezTo>
                    <a:pt x="8" y="13"/>
                    <a:pt x="9" y="15"/>
                    <a:pt x="11" y="16"/>
                  </a:cubicBezTo>
                  <a:cubicBezTo>
                    <a:pt x="12" y="17"/>
                    <a:pt x="13" y="17"/>
                    <a:pt x="15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5" y="20"/>
                    <a:pt x="29" y="21"/>
                    <a:pt x="30" y="22"/>
                  </a:cubicBezTo>
                  <a:cubicBezTo>
                    <a:pt x="33" y="24"/>
                    <a:pt x="34" y="27"/>
                    <a:pt x="34" y="31"/>
                  </a:cubicBezTo>
                  <a:cubicBezTo>
                    <a:pt x="34" y="35"/>
                    <a:pt x="33" y="38"/>
                    <a:pt x="30" y="40"/>
                  </a:cubicBezTo>
                  <a:cubicBezTo>
                    <a:pt x="27" y="43"/>
                    <a:pt x="23" y="44"/>
                    <a:pt x="17" y="44"/>
                  </a:cubicBezTo>
                  <a:cubicBezTo>
                    <a:pt x="11" y="44"/>
                    <a:pt x="6" y="43"/>
                    <a:pt x="4" y="40"/>
                  </a:cubicBezTo>
                  <a:cubicBezTo>
                    <a:pt x="1" y="37"/>
                    <a:pt x="0" y="34"/>
                    <a:pt x="0" y="30"/>
                  </a:cubicBezTo>
                  <a:lnTo>
                    <a:pt x="6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</p:grpSp>
      <p:sp>
        <p:nvSpPr>
          <p:cNvPr id="91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995363" y="5619202"/>
            <a:ext cx="6142036" cy="275612"/>
          </a:xfrm>
        </p:spPr>
        <p:txBody>
          <a:bodyPr tIns="0" bIns="0" anchor="b"/>
          <a:lstStyle>
            <a:lvl1pPr marL="0" indent="0" algn="l">
              <a:lnSpc>
                <a:spcPct val="100000"/>
              </a:lnSpc>
              <a:buNone/>
              <a:defRPr lang="en-GB" sz="1500" b="0" kern="1200" baseline="0" noProof="0" dirty="0">
                <a:solidFill>
                  <a:schemeClr val="bg1"/>
                </a:solidFill>
                <a:latin typeface="+mn-lt"/>
                <a:ea typeface="+mn-ea"/>
                <a:cs typeface="ING Me" pitchFamily="2" charset="0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noProof="0" dirty="0"/>
              <a:t>Click to edit presenter name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114" name="Rectangle 104"/>
            <p:cNvSpPr>
              <a:spLocks noChangeArrowheads="1"/>
            </p:cNvSpPr>
            <p:nvPr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>
                <a:solidFill>
                  <a:schemeClr val="tx1"/>
                </a:solidFill>
              </a:endParaRPr>
            </a:p>
          </p:txBody>
        </p:sp>
        <p:sp>
          <p:nvSpPr>
            <p:cNvPr id="115" name="Rectangle 105"/>
            <p:cNvSpPr>
              <a:spLocks noChangeArrowheads="1"/>
            </p:cNvSpPr>
            <p:nvPr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6" name="Rectangle 106"/>
            <p:cNvSpPr>
              <a:spLocks noChangeArrowheads="1"/>
            </p:cNvSpPr>
            <p:nvPr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117" name="Rectangle 107"/>
            <p:cNvSpPr>
              <a:spLocks noChangeArrowheads="1"/>
            </p:cNvSpPr>
            <p:nvPr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8" name="Rectangle 108"/>
            <p:cNvSpPr>
              <a:spLocks noChangeArrowheads="1"/>
            </p:cNvSpPr>
            <p:nvPr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119" name="Rectangle 113"/>
            <p:cNvSpPr>
              <a:spLocks noChangeArrowheads="1"/>
            </p:cNvSpPr>
            <p:nvPr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120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1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122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3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124" name="Rectangle 113"/>
            <p:cNvSpPr>
              <a:spLocks noChangeArrowheads="1"/>
            </p:cNvSpPr>
            <p:nvPr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125" name="Rectangle 105"/>
            <p:cNvSpPr>
              <a:spLocks noChangeArrowheads="1"/>
            </p:cNvSpPr>
            <p:nvPr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6" name="Rectangle 106"/>
            <p:cNvSpPr>
              <a:spLocks noChangeArrowheads="1"/>
            </p:cNvSpPr>
            <p:nvPr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127" name="Rectangle 107"/>
            <p:cNvSpPr>
              <a:spLocks noChangeArrowheads="1"/>
            </p:cNvSpPr>
            <p:nvPr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8" name="Rectangle 108"/>
            <p:cNvSpPr>
              <a:spLocks noChangeArrowheads="1"/>
            </p:cNvSpPr>
            <p:nvPr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129" name="Rectangle 109"/>
            <p:cNvSpPr>
              <a:spLocks noChangeArrowheads="1"/>
            </p:cNvSpPr>
            <p:nvPr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0" name="Rectangle 110"/>
            <p:cNvSpPr>
              <a:spLocks noChangeArrowheads="1"/>
            </p:cNvSpPr>
            <p:nvPr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131" name="Rectangle 111"/>
            <p:cNvSpPr>
              <a:spLocks noChangeArrowheads="1"/>
            </p:cNvSpPr>
            <p:nvPr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2" name="Rectangle 112"/>
            <p:cNvSpPr>
              <a:spLocks noChangeArrowheads="1"/>
            </p:cNvSpPr>
            <p:nvPr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133" name="Rectangle 113"/>
            <p:cNvSpPr>
              <a:spLocks noChangeArrowheads="1"/>
            </p:cNvSpPr>
            <p:nvPr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134" name="Rectangle 133"/>
            <p:cNvSpPr>
              <a:spLocks noChangeArrowheads="1"/>
            </p:cNvSpPr>
            <p:nvPr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5" name="Rectangle 134"/>
            <p:cNvSpPr>
              <a:spLocks noChangeArrowheads="1"/>
            </p:cNvSpPr>
            <p:nvPr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136" name="Rectangle 135"/>
            <p:cNvSpPr>
              <a:spLocks noChangeArrowheads="1"/>
            </p:cNvSpPr>
            <p:nvPr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7" name="Rectangle 136"/>
            <p:cNvSpPr>
              <a:spLocks noChangeArrowheads="1"/>
            </p:cNvSpPr>
            <p:nvPr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139" name="Rectangle 109"/>
            <p:cNvSpPr>
              <a:spLocks noChangeArrowheads="1"/>
            </p:cNvSpPr>
            <p:nvPr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0" name="Rectangle 110"/>
            <p:cNvSpPr>
              <a:spLocks noChangeArrowheads="1"/>
            </p:cNvSpPr>
            <p:nvPr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141" name="Rectangle 111"/>
            <p:cNvSpPr>
              <a:spLocks noChangeArrowheads="1"/>
            </p:cNvSpPr>
            <p:nvPr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2" name="Rectangle 112"/>
            <p:cNvSpPr>
              <a:spLocks noChangeArrowheads="1"/>
            </p:cNvSpPr>
            <p:nvPr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143" name="Rectangle 142"/>
            <p:cNvSpPr>
              <a:spLocks noChangeArrowheads="1"/>
            </p:cNvSpPr>
            <p:nvPr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4" name="Rectangle 143"/>
            <p:cNvSpPr>
              <a:spLocks noChangeArrowheads="1"/>
            </p:cNvSpPr>
            <p:nvPr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145" name="Rectangle 111"/>
            <p:cNvSpPr>
              <a:spLocks noChangeArrowheads="1"/>
            </p:cNvSpPr>
            <p:nvPr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6" name="Rectangle 112"/>
            <p:cNvSpPr>
              <a:spLocks noChangeArrowheads="1"/>
            </p:cNvSpPr>
            <p:nvPr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12263437" y="3542534"/>
            <a:ext cx="3681703" cy="2424674"/>
            <a:chOff x="12263437" y="3542534"/>
            <a:chExt cx="3681703" cy="2424674"/>
          </a:xfrm>
        </p:grpSpPr>
        <p:sp>
          <p:nvSpPr>
            <p:cNvPr id="161" name="Rectangle 104"/>
            <p:cNvSpPr>
              <a:spLocks noChangeArrowheads="1"/>
            </p:cNvSpPr>
            <p:nvPr/>
          </p:nvSpPr>
          <p:spPr bwMode="gray">
            <a:xfrm>
              <a:off x="12263438" y="3542535"/>
              <a:ext cx="3681702" cy="242467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sp>
          <p:nvSpPr>
            <p:cNvPr id="162" name="Rectangle 161"/>
            <p:cNvSpPr/>
            <p:nvPr/>
          </p:nvSpPr>
          <p:spPr bwMode="gray">
            <a:xfrm>
              <a:off x="12263437" y="3542534"/>
              <a:ext cx="2008240" cy="224866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36000" rIns="36000" bIns="36000" rtlCol="0" anchor="t" anchorCtr="0">
              <a:noAutofit/>
            </a:bodyPr>
            <a:lstStyle/>
            <a:p>
              <a:pPr algn="l"/>
              <a:r>
                <a:rPr lang="en-GB" sz="1200" b="1" i="0" noProof="0" dirty="0">
                  <a:solidFill>
                    <a:schemeClr val="tx1"/>
                  </a:solidFill>
                  <a:latin typeface="+mj-lt"/>
                </a:rPr>
                <a:t>CROP PICTURE</a:t>
              </a: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Select picture &gt; 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tab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“Picture Tools”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&gt;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“Format”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the icon above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“Crop”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baseline="0" noProof="0" dirty="0">
                  <a:solidFill>
                    <a:schemeClr val="tx1"/>
                  </a:solidFill>
                </a:rPr>
                <a:t>You will see crop and scale markers on the corners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000" b="0" i="0" noProof="0" dirty="0">
                  <a:solidFill>
                    <a:schemeClr val="tx1"/>
                  </a:solidFill>
                </a:rPr>
                <a:t>Use the </a:t>
              </a:r>
              <a:r>
                <a:rPr lang="en-GB" sz="1000" b="1" i="0" noProof="0" dirty="0">
                  <a:solidFill>
                    <a:schemeClr val="tx1"/>
                  </a:solidFill>
                </a:rPr>
                <a:t>“circular scale icon” </a:t>
              </a:r>
              <a:r>
                <a:rPr lang="en-GB" sz="1000" b="0" i="0" noProof="0" dirty="0">
                  <a:solidFill>
                    <a:schemeClr val="tx1"/>
                  </a:solidFill>
                </a:rPr>
                <a:t>to scale your picture within the cropped region.</a:t>
              </a: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</p:txBody>
        </p:sp>
        <p:pic>
          <p:nvPicPr>
            <p:cNvPr id="163" name="Picture 16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887153" y="5028163"/>
              <a:ext cx="352425" cy="352425"/>
            </a:xfrm>
            <a:prstGeom prst="rect">
              <a:avLst/>
            </a:prstGeom>
          </p:spPr>
        </p:pic>
        <p:pic>
          <p:nvPicPr>
            <p:cNvPr id="164" name="Picture 16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3611888"/>
              <a:ext cx="1405088" cy="524792"/>
            </a:xfrm>
            <a:prstGeom prst="rect">
              <a:avLst/>
            </a:prstGeom>
          </p:spPr>
        </p:pic>
        <p:pic>
          <p:nvPicPr>
            <p:cNvPr id="165" name="Picture 16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5028164"/>
              <a:ext cx="352425" cy="352425"/>
            </a:xfrm>
            <a:prstGeom prst="rect">
              <a:avLst/>
            </a:prstGeom>
          </p:spPr>
        </p:pic>
        <p:pic>
          <p:nvPicPr>
            <p:cNvPr id="166" name="Picture 16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5413485" y="5028164"/>
              <a:ext cx="352425" cy="352425"/>
            </a:xfrm>
            <a:prstGeom prst="rect">
              <a:avLst/>
            </a:prstGeom>
          </p:spPr>
        </p:pic>
        <p:grpSp>
          <p:nvGrpSpPr>
            <p:cNvPr id="167" name="Group 166"/>
            <p:cNvGrpSpPr/>
            <p:nvPr/>
          </p:nvGrpSpPr>
          <p:grpSpPr>
            <a:xfrm>
              <a:off x="14367592" y="4149392"/>
              <a:ext cx="511967" cy="758182"/>
              <a:chOff x="14093278" y="4121452"/>
              <a:chExt cx="511967" cy="758182"/>
            </a:xfrm>
          </p:grpSpPr>
          <p:pic>
            <p:nvPicPr>
              <p:cNvPr id="171" name="Picture 170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8920" b="13479"/>
              <a:stretch/>
            </p:blipFill>
            <p:spPr bwMode="gray">
              <a:xfrm>
                <a:off x="14093278" y="4121452"/>
                <a:ext cx="511967" cy="758182"/>
              </a:xfrm>
              <a:prstGeom prst="rect">
                <a:avLst/>
              </a:prstGeom>
            </p:spPr>
          </p:pic>
          <p:sp>
            <p:nvSpPr>
              <p:cNvPr id="172" name="Rectangle 171"/>
              <p:cNvSpPr/>
              <p:nvPr/>
            </p:nvSpPr>
            <p:spPr bwMode="gray">
              <a:xfrm>
                <a:off x="14122400" y="4229100"/>
                <a:ext cx="393700" cy="36830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US" dirty="0" err="1"/>
              </a:p>
            </p:txBody>
          </p:sp>
        </p:grpSp>
        <p:cxnSp>
          <p:nvCxnSpPr>
            <p:cNvPr id="168" name="Straight Arrow Connector 167"/>
            <p:cNvCxnSpPr/>
            <p:nvPr/>
          </p:nvCxnSpPr>
          <p:spPr bwMode="gray">
            <a:xfrm flipV="1">
              <a:off x="14537035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/>
            <p:nvPr/>
          </p:nvCxnSpPr>
          <p:spPr bwMode="gray">
            <a:xfrm flipV="1">
              <a:off x="15641086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/>
            <p:cNvSpPr/>
            <p:nvPr/>
          </p:nvSpPr>
          <p:spPr bwMode="gray">
            <a:xfrm>
              <a:off x="15517444" y="5108869"/>
              <a:ext cx="233362" cy="23336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dirty="0" err="1"/>
            </a:p>
          </p:txBody>
        </p:sp>
      </p:grpSp>
      <p:sp>
        <p:nvSpPr>
          <p:cNvPr id="147" name="Rectangle 104"/>
          <p:cNvSpPr>
            <a:spLocks noChangeArrowheads="1"/>
          </p:cNvSpPr>
          <p:nvPr/>
        </p:nvSpPr>
        <p:spPr bwMode="gray">
          <a:xfrm flipH="1">
            <a:off x="-3101345" y="5619201"/>
            <a:ext cx="3018793" cy="30742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NAME OF PRESENTER (ONE LINE)</a:t>
            </a:r>
          </a:p>
        </p:txBody>
      </p:sp>
      <p:sp>
        <p:nvSpPr>
          <p:cNvPr id="148" name="Rectangle 104"/>
          <p:cNvSpPr>
            <a:spLocks noChangeArrowheads="1"/>
          </p:cNvSpPr>
          <p:nvPr/>
        </p:nvSpPr>
        <p:spPr bwMode="gray">
          <a:xfrm flipH="1">
            <a:off x="-3101344" y="4680749"/>
            <a:ext cx="3018790" cy="729451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SUBTITLE HERE NOT MORE THAN 2 LINES OF TEXT</a:t>
            </a:r>
          </a:p>
        </p:txBody>
      </p:sp>
      <p:sp>
        <p:nvSpPr>
          <p:cNvPr id="149" name="Rectangle 104"/>
          <p:cNvSpPr>
            <a:spLocks noChangeArrowheads="1"/>
          </p:cNvSpPr>
          <p:nvPr/>
        </p:nvSpPr>
        <p:spPr bwMode="gray">
          <a:xfrm flipH="1">
            <a:off x="-3101343" y="3329475"/>
            <a:ext cx="3018790" cy="1227735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TITLE HERE NOT MORE THAN 2 LINES OF TEXT</a:t>
            </a:r>
          </a:p>
        </p:txBody>
      </p:sp>
      <p:grpSp>
        <p:nvGrpSpPr>
          <p:cNvPr id="150" name="Group 149"/>
          <p:cNvGrpSpPr/>
          <p:nvPr/>
        </p:nvGrpSpPr>
        <p:grpSpPr>
          <a:xfrm>
            <a:off x="-3101342" y="3329475"/>
            <a:ext cx="3018791" cy="1227735"/>
            <a:chOff x="-460208" y="32235"/>
            <a:chExt cx="377657" cy="1227735"/>
          </a:xfrm>
        </p:grpSpPr>
        <p:cxnSp>
          <p:nvCxnSpPr>
            <p:cNvPr id="151" name="Straight Connector 150"/>
            <p:cNvCxnSpPr/>
            <p:nvPr/>
          </p:nvCxnSpPr>
          <p:spPr bwMode="gray">
            <a:xfrm flipH="1">
              <a:off x="-460208" y="125997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52" name="Straight Connector 151"/>
            <p:cNvCxnSpPr/>
            <p:nvPr/>
          </p:nvCxnSpPr>
          <p:spPr bwMode="gray">
            <a:xfrm flipH="1">
              <a:off x="-460208" y="3223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153" name="Group 152"/>
          <p:cNvGrpSpPr/>
          <p:nvPr/>
        </p:nvGrpSpPr>
        <p:grpSpPr>
          <a:xfrm>
            <a:off x="-3101342" y="4680750"/>
            <a:ext cx="3018791" cy="729450"/>
            <a:chOff x="-460208" y="32235"/>
            <a:chExt cx="377657" cy="729450"/>
          </a:xfrm>
        </p:grpSpPr>
        <p:cxnSp>
          <p:nvCxnSpPr>
            <p:cNvPr id="154" name="Straight Connector 153"/>
            <p:cNvCxnSpPr/>
            <p:nvPr/>
          </p:nvCxnSpPr>
          <p:spPr bwMode="gray">
            <a:xfrm flipH="1">
              <a:off x="-460208" y="7616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55" name="Straight Connector 154"/>
            <p:cNvCxnSpPr/>
            <p:nvPr/>
          </p:nvCxnSpPr>
          <p:spPr bwMode="gray">
            <a:xfrm flipH="1">
              <a:off x="-460208" y="3223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156" name="Group 155"/>
          <p:cNvGrpSpPr/>
          <p:nvPr/>
        </p:nvGrpSpPr>
        <p:grpSpPr>
          <a:xfrm>
            <a:off x="-3101342" y="5619202"/>
            <a:ext cx="3018791" cy="282149"/>
            <a:chOff x="-460208" y="479536"/>
            <a:chExt cx="377657" cy="282149"/>
          </a:xfrm>
        </p:grpSpPr>
        <p:cxnSp>
          <p:nvCxnSpPr>
            <p:cNvPr id="157" name="Straight Connector 156"/>
            <p:cNvCxnSpPr/>
            <p:nvPr/>
          </p:nvCxnSpPr>
          <p:spPr bwMode="gray">
            <a:xfrm flipH="1">
              <a:off x="-460208" y="7616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58" name="Straight Connector 157"/>
            <p:cNvCxnSpPr/>
            <p:nvPr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sp>
        <p:nvSpPr>
          <p:cNvPr id="159" name="Rectangle 104"/>
          <p:cNvSpPr>
            <a:spLocks noChangeArrowheads="1"/>
          </p:cNvSpPr>
          <p:nvPr/>
        </p:nvSpPr>
        <p:spPr bwMode="gray">
          <a:xfrm flipH="1">
            <a:off x="-3101345" y="5908482"/>
            <a:ext cx="3018793" cy="30742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LOCATION, DATE (ONE LINE)</a:t>
            </a:r>
          </a:p>
        </p:txBody>
      </p:sp>
      <p:grpSp>
        <p:nvGrpSpPr>
          <p:cNvPr id="173" name="Group 172"/>
          <p:cNvGrpSpPr/>
          <p:nvPr/>
        </p:nvGrpSpPr>
        <p:grpSpPr>
          <a:xfrm>
            <a:off x="-3101342" y="5908483"/>
            <a:ext cx="3018791" cy="282149"/>
            <a:chOff x="-460208" y="479536"/>
            <a:chExt cx="377657" cy="282149"/>
          </a:xfrm>
        </p:grpSpPr>
        <p:cxnSp>
          <p:nvCxnSpPr>
            <p:cNvPr id="174" name="Straight Connector 173"/>
            <p:cNvCxnSpPr/>
            <p:nvPr/>
          </p:nvCxnSpPr>
          <p:spPr bwMode="gray">
            <a:xfrm flipH="1">
              <a:off x="-460208" y="7616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75" name="Straight Connector 174"/>
            <p:cNvCxnSpPr/>
            <p:nvPr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2403333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image Slide With Blue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grpSp>
        <p:nvGrpSpPr>
          <p:cNvPr id="52" name="Group 51"/>
          <p:cNvGrpSpPr/>
          <p:nvPr/>
        </p:nvGrpSpPr>
        <p:grpSpPr>
          <a:xfrm>
            <a:off x="11231550" y="6250328"/>
            <a:ext cx="301637" cy="363217"/>
            <a:chOff x="10789528" y="6237520"/>
            <a:chExt cx="312274" cy="376026"/>
          </a:xfrm>
        </p:grpSpPr>
        <p:sp>
          <p:nvSpPr>
            <p:cNvPr id="53" name="Freeform 5"/>
            <p:cNvSpPr>
              <a:spLocks/>
            </p:cNvSpPr>
            <p:nvPr/>
          </p:nvSpPr>
          <p:spPr bwMode="auto">
            <a:xfrm>
              <a:off x="10789528" y="6237520"/>
              <a:ext cx="312274" cy="376026"/>
            </a:xfrm>
            <a:custGeom>
              <a:avLst/>
              <a:gdLst>
                <a:gd name="T0" fmla="*/ 358 w 424"/>
                <a:gd name="T1" fmla="*/ 55 h 509"/>
                <a:gd name="T2" fmla="*/ 209 w 424"/>
                <a:gd name="T3" fmla="*/ 0 h 509"/>
                <a:gd name="T4" fmla="*/ 62 w 424"/>
                <a:gd name="T5" fmla="*/ 61 h 509"/>
                <a:gd name="T6" fmla="*/ 0 w 424"/>
                <a:gd name="T7" fmla="*/ 206 h 509"/>
                <a:gd name="T8" fmla="*/ 141 w 424"/>
                <a:gd name="T9" fmla="*/ 398 h 509"/>
                <a:gd name="T10" fmla="*/ 184 w 424"/>
                <a:gd name="T11" fmla="*/ 330 h 509"/>
                <a:gd name="T12" fmla="*/ 80 w 424"/>
                <a:gd name="T13" fmla="*/ 205 h 509"/>
                <a:gd name="T14" fmla="*/ 211 w 424"/>
                <a:gd name="T15" fmla="*/ 76 h 509"/>
                <a:gd name="T16" fmla="*/ 345 w 424"/>
                <a:gd name="T17" fmla="*/ 202 h 509"/>
                <a:gd name="T18" fmla="*/ 311 w 424"/>
                <a:gd name="T19" fmla="*/ 299 h 509"/>
                <a:gd name="T20" fmla="*/ 310 w 424"/>
                <a:gd name="T21" fmla="*/ 299 h 509"/>
                <a:gd name="T22" fmla="*/ 310 w 424"/>
                <a:gd name="T23" fmla="*/ 300 h 509"/>
                <a:gd name="T24" fmla="*/ 169 w 424"/>
                <a:gd name="T25" fmla="*/ 509 h 509"/>
                <a:gd name="T26" fmla="*/ 242 w 424"/>
                <a:gd name="T27" fmla="*/ 509 h 509"/>
                <a:gd name="T28" fmla="*/ 275 w 424"/>
                <a:gd name="T29" fmla="*/ 491 h 509"/>
                <a:gd name="T30" fmla="*/ 352 w 424"/>
                <a:gd name="T31" fmla="*/ 366 h 509"/>
                <a:gd name="T32" fmla="*/ 367 w 424"/>
                <a:gd name="T33" fmla="*/ 343 h 509"/>
                <a:gd name="T34" fmla="*/ 424 w 424"/>
                <a:gd name="T35" fmla="*/ 200 h 509"/>
                <a:gd name="T36" fmla="*/ 358 w 424"/>
                <a:gd name="T37" fmla="*/ 5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4" h="509">
                  <a:moveTo>
                    <a:pt x="358" y="55"/>
                  </a:moveTo>
                  <a:cubicBezTo>
                    <a:pt x="319" y="20"/>
                    <a:pt x="264" y="0"/>
                    <a:pt x="209" y="0"/>
                  </a:cubicBezTo>
                  <a:cubicBezTo>
                    <a:pt x="154" y="0"/>
                    <a:pt x="101" y="22"/>
                    <a:pt x="62" y="61"/>
                  </a:cubicBezTo>
                  <a:cubicBezTo>
                    <a:pt x="22" y="100"/>
                    <a:pt x="0" y="152"/>
                    <a:pt x="0" y="206"/>
                  </a:cubicBezTo>
                  <a:cubicBezTo>
                    <a:pt x="0" y="296"/>
                    <a:pt x="56" y="372"/>
                    <a:pt x="141" y="398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24" y="319"/>
                    <a:pt x="80" y="268"/>
                    <a:pt x="80" y="205"/>
                  </a:cubicBezTo>
                  <a:cubicBezTo>
                    <a:pt x="80" y="134"/>
                    <a:pt x="138" y="76"/>
                    <a:pt x="211" y="76"/>
                  </a:cubicBezTo>
                  <a:cubicBezTo>
                    <a:pt x="277" y="76"/>
                    <a:pt x="345" y="123"/>
                    <a:pt x="345" y="202"/>
                  </a:cubicBezTo>
                  <a:cubicBezTo>
                    <a:pt x="345" y="239"/>
                    <a:pt x="327" y="271"/>
                    <a:pt x="311" y="299"/>
                  </a:cubicBezTo>
                  <a:cubicBezTo>
                    <a:pt x="310" y="299"/>
                    <a:pt x="310" y="299"/>
                    <a:pt x="310" y="299"/>
                  </a:cubicBezTo>
                  <a:cubicBezTo>
                    <a:pt x="310" y="300"/>
                    <a:pt x="310" y="300"/>
                    <a:pt x="310" y="300"/>
                  </a:cubicBezTo>
                  <a:cubicBezTo>
                    <a:pt x="169" y="509"/>
                    <a:pt x="169" y="509"/>
                    <a:pt x="169" y="509"/>
                  </a:cubicBezTo>
                  <a:cubicBezTo>
                    <a:pt x="242" y="509"/>
                    <a:pt x="242" y="509"/>
                    <a:pt x="242" y="509"/>
                  </a:cubicBezTo>
                  <a:cubicBezTo>
                    <a:pt x="255" y="509"/>
                    <a:pt x="268" y="502"/>
                    <a:pt x="275" y="491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7" y="358"/>
                    <a:pt x="362" y="350"/>
                    <a:pt x="367" y="343"/>
                  </a:cubicBezTo>
                  <a:cubicBezTo>
                    <a:pt x="395" y="297"/>
                    <a:pt x="424" y="249"/>
                    <a:pt x="424" y="200"/>
                  </a:cubicBezTo>
                  <a:cubicBezTo>
                    <a:pt x="424" y="127"/>
                    <a:pt x="388" y="81"/>
                    <a:pt x="358" y="55"/>
                  </a:cubicBezTo>
                </a:path>
              </a:pathLst>
            </a:custGeom>
            <a:solidFill>
              <a:srgbClr val="1434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4" name="Oval 6"/>
            <p:cNvSpPr>
              <a:spLocks noChangeArrowheads="1"/>
            </p:cNvSpPr>
            <p:nvPr/>
          </p:nvSpPr>
          <p:spPr bwMode="auto">
            <a:xfrm>
              <a:off x="10905145" y="6343773"/>
              <a:ext cx="81760" cy="82121"/>
            </a:xfrm>
            <a:prstGeom prst="ellipse">
              <a:avLst/>
            </a:prstGeom>
            <a:solidFill>
              <a:srgbClr val="1434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  <p:sp>
        <p:nvSpPr>
          <p:cNvPr id="55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51371" y="6372229"/>
            <a:ext cx="272256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9D56737D-D580-AD4B-9393-407018DC4A35}" type="slidenum">
              <a:rPr lang="en-US" smtClean="0"/>
              <a:t>‹#›</a:t>
            </a:fld>
            <a:endParaRPr lang="en-US"/>
          </a:p>
        </p:txBody>
      </p:sp>
      <p:sp>
        <p:nvSpPr>
          <p:cNvPr id="56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0" y="6370641"/>
            <a:ext cx="8912269" cy="18970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7" name="Rectangle 104"/>
          <p:cNvSpPr>
            <a:spLocks noChangeArrowheads="1"/>
          </p:cNvSpPr>
          <p:nvPr/>
        </p:nvSpPr>
        <p:spPr bwMode="gray">
          <a:xfrm flipH="1">
            <a:off x="-3101342" y="503263"/>
            <a:ext cx="3018787" cy="756707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TITLE HERE NOT MORE THAN 2 LINES OF TEXT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-3101340" y="515833"/>
            <a:ext cx="3018790" cy="744137"/>
            <a:chOff x="-460208" y="515833"/>
            <a:chExt cx="377657" cy="744137"/>
          </a:xfrm>
        </p:grpSpPr>
        <p:cxnSp>
          <p:nvCxnSpPr>
            <p:cNvPr id="59" name="Straight Connector 58"/>
            <p:cNvCxnSpPr/>
            <p:nvPr/>
          </p:nvCxnSpPr>
          <p:spPr bwMode="gray">
            <a:xfrm flipH="1">
              <a:off x="-460208" y="125997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60" name="Straight Connector 59"/>
            <p:cNvCxnSpPr/>
            <p:nvPr/>
          </p:nvCxnSpPr>
          <p:spPr bwMode="gray">
            <a:xfrm flipH="1">
              <a:off x="-460208" y="515833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sp>
        <p:nvSpPr>
          <p:cNvPr id="65" name="Rectangle 64"/>
          <p:cNvSpPr/>
          <p:nvPr/>
        </p:nvSpPr>
        <p:spPr bwMode="gray">
          <a:xfrm>
            <a:off x="-3101340" y="1544635"/>
            <a:ext cx="3018790" cy="4379651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08000" rIns="180000" bIns="108000" rtlCol="0" anchor="t" anchorCtr="0">
            <a:noAutofit/>
          </a:bodyPr>
          <a:lstStyle/>
          <a:p>
            <a:pPr algn="l"/>
            <a:r>
              <a:rPr lang="en-US" sz="1200" b="1" dirty="0">
                <a:solidFill>
                  <a:schemeClr val="tx1"/>
                </a:solidFill>
                <a:latin typeface="+mj-lt"/>
              </a:rPr>
              <a:t>INSERT IMAGE VIA</a:t>
            </a:r>
          </a:p>
          <a:p>
            <a:pPr algn="l"/>
            <a:r>
              <a:rPr lang="en-US" sz="1100" b="0" dirty="0">
                <a:solidFill>
                  <a:schemeClr val="tx1"/>
                </a:solidFill>
              </a:rPr>
              <a:t>Go to TAB </a:t>
            </a:r>
            <a:r>
              <a:rPr lang="en-US" sz="1100" b="1" dirty="0">
                <a:solidFill>
                  <a:schemeClr val="tx1"/>
                </a:solidFill>
              </a:rPr>
              <a:t>“Design” </a:t>
            </a:r>
            <a:r>
              <a:rPr lang="en-US" sz="1100" b="0" dirty="0">
                <a:solidFill>
                  <a:schemeClr val="tx1"/>
                </a:solidFill>
              </a:rPr>
              <a:t>&gt;</a:t>
            </a:r>
          </a:p>
          <a:p>
            <a:pPr algn="l"/>
            <a:r>
              <a:rPr lang="en-US" sz="1100" b="0" dirty="0">
                <a:solidFill>
                  <a:schemeClr val="tx1"/>
                </a:solidFill>
              </a:rPr>
              <a:t>Click </a:t>
            </a:r>
            <a:r>
              <a:rPr lang="en-US" sz="1100" b="1" dirty="0">
                <a:solidFill>
                  <a:schemeClr val="tx1"/>
                </a:solidFill>
              </a:rPr>
              <a:t>Format Background </a:t>
            </a:r>
            <a:r>
              <a:rPr lang="en-US" sz="1100" b="0" dirty="0">
                <a:solidFill>
                  <a:schemeClr val="tx1"/>
                </a:solidFill>
              </a:rPr>
              <a:t>&gt; </a:t>
            </a:r>
            <a:br>
              <a:rPr lang="en-US" sz="1100" b="0" dirty="0">
                <a:solidFill>
                  <a:schemeClr val="tx1"/>
                </a:solidFill>
              </a:rPr>
            </a:br>
            <a:r>
              <a:rPr lang="en-US" sz="1100" b="0" dirty="0">
                <a:solidFill>
                  <a:schemeClr val="tx1"/>
                </a:solidFill>
              </a:rPr>
              <a:t>Now click </a:t>
            </a:r>
            <a:r>
              <a:rPr lang="en-US" sz="1100" b="1" dirty="0">
                <a:solidFill>
                  <a:schemeClr val="tx1"/>
                </a:solidFill>
              </a:rPr>
              <a:t>Picture</a:t>
            </a:r>
            <a:r>
              <a:rPr lang="en-US" sz="1100" b="1" baseline="0" dirty="0">
                <a:solidFill>
                  <a:schemeClr val="tx1"/>
                </a:solidFill>
              </a:rPr>
              <a:t> or texture fill </a:t>
            </a:r>
            <a:r>
              <a:rPr lang="en-US" sz="1100" b="0" baseline="0" dirty="0">
                <a:solidFill>
                  <a:schemeClr val="tx1"/>
                </a:solidFill>
              </a:rPr>
              <a:t>&gt;</a:t>
            </a:r>
          </a:p>
          <a:p>
            <a:pPr algn="l"/>
            <a:r>
              <a:rPr lang="en-US" sz="1100" b="0" i="0" baseline="0" dirty="0">
                <a:solidFill>
                  <a:schemeClr val="tx1"/>
                </a:solidFill>
              </a:rPr>
              <a:t>Click </a:t>
            </a:r>
            <a:r>
              <a:rPr lang="en-US" sz="1100" b="1" i="0" baseline="0" dirty="0">
                <a:solidFill>
                  <a:schemeClr val="tx1"/>
                </a:solidFill>
              </a:rPr>
              <a:t>“File” </a:t>
            </a:r>
            <a:r>
              <a:rPr lang="en-US" sz="1100" b="0" i="0" baseline="0" dirty="0">
                <a:solidFill>
                  <a:schemeClr val="tx1"/>
                </a:solidFill>
              </a:rPr>
              <a:t>to browse to </a:t>
            </a:r>
            <a:r>
              <a:rPr lang="en-US" sz="1100" b="0" baseline="0" dirty="0">
                <a:solidFill>
                  <a:schemeClr val="tx1"/>
                </a:solidFill>
              </a:rPr>
              <a:t>your image</a:t>
            </a:r>
          </a:p>
          <a:p>
            <a:pPr algn="l"/>
            <a:r>
              <a:rPr lang="en-US" sz="1100" b="0" baseline="0" dirty="0">
                <a:solidFill>
                  <a:schemeClr val="tx1"/>
                </a:solidFill>
              </a:rPr>
              <a:t>Make sure </a:t>
            </a:r>
            <a:r>
              <a:rPr lang="en-US" sz="1100" b="1" i="0" baseline="0" dirty="0">
                <a:solidFill>
                  <a:schemeClr val="tx1"/>
                </a:solidFill>
              </a:rPr>
              <a:t>“Tile picture as texture”  </a:t>
            </a:r>
            <a:r>
              <a:rPr lang="en-US" sz="1100" b="0" baseline="0" dirty="0">
                <a:solidFill>
                  <a:schemeClr val="tx1"/>
                </a:solidFill>
              </a:rPr>
              <a:t>is ticked</a:t>
            </a:r>
            <a:endParaRPr lang="en-US" sz="1100" b="0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 bwMode="gray">
          <a:xfrm flipH="1">
            <a:off x="-3101345" y="1544638"/>
            <a:ext cx="3018791" cy="0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dash"/>
            <a:miter lim="800000"/>
          </a:ln>
          <a:effectLst/>
        </p:spPr>
      </p:cxnSp>
      <p:sp>
        <p:nvSpPr>
          <p:cNvPr id="110" name="Rectangle 104"/>
          <p:cNvSpPr>
            <a:spLocks noChangeArrowheads="1"/>
          </p:cNvSpPr>
          <p:nvPr/>
        </p:nvSpPr>
        <p:spPr bwMode="gray">
          <a:xfrm>
            <a:off x="12263437" y="6019797"/>
            <a:ext cx="3681702" cy="84296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NO CONTENT BETWEEN THESE RED LINES</a:t>
            </a:r>
          </a:p>
        </p:txBody>
      </p:sp>
      <p:grpSp>
        <p:nvGrpSpPr>
          <p:cNvPr id="111" name="Group 110"/>
          <p:cNvGrpSpPr/>
          <p:nvPr/>
        </p:nvGrpSpPr>
        <p:grpSpPr>
          <a:xfrm>
            <a:off x="12266222" y="6019797"/>
            <a:ext cx="3678917" cy="834408"/>
            <a:chOff x="-460208" y="425562"/>
            <a:chExt cx="377657" cy="834408"/>
          </a:xfrm>
        </p:grpSpPr>
        <p:cxnSp>
          <p:nvCxnSpPr>
            <p:cNvPr id="112" name="Straight Connector 111"/>
            <p:cNvCxnSpPr/>
            <p:nvPr/>
          </p:nvCxnSpPr>
          <p:spPr bwMode="gray">
            <a:xfrm flipH="1">
              <a:off x="-460208" y="125997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13" name="Straight Connector 112"/>
            <p:cNvCxnSpPr/>
            <p:nvPr/>
          </p:nvCxnSpPr>
          <p:spPr bwMode="gray">
            <a:xfrm flipH="1">
              <a:off x="-460208" y="42556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114" name="Group 113"/>
          <p:cNvGrpSpPr/>
          <p:nvPr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115" name="Rectangle 104"/>
            <p:cNvSpPr>
              <a:spLocks noChangeArrowheads="1"/>
            </p:cNvSpPr>
            <p:nvPr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>
                <a:solidFill>
                  <a:schemeClr val="tx1"/>
                </a:solidFill>
              </a:endParaRPr>
            </a:p>
          </p:txBody>
        </p:sp>
        <p:sp>
          <p:nvSpPr>
            <p:cNvPr id="116" name="Rectangle 105"/>
            <p:cNvSpPr>
              <a:spLocks noChangeArrowheads="1"/>
            </p:cNvSpPr>
            <p:nvPr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7" name="Rectangle 106"/>
            <p:cNvSpPr>
              <a:spLocks noChangeArrowheads="1"/>
            </p:cNvSpPr>
            <p:nvPr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118" name="Rectangle 107"/>
            <p:cNvSpPr>
              <a:spLocks noChangeArrowheads="1"/>
            </p:cNvSpPr>
            <p:nvPr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9" name="Rectangle 108"/>
            <p:cNvSpPr>
              <a:spLocks noChangeArrowheads="1"/>
            </p:cNvSpPr>
            <p:nvPr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120" name="Rectangle 113"/>
            <p:cNvSpPr>
              <a:spLocks noChangeArrowheads="1"/>
            </p:cNvSpPr>
            <p:nvPr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121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2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123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4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125" name="Rectangle 113"/>
            <p:cNvSpPr>
              <a:spLocks noChangeArrowheads="1"/>
            </p:cNvSpPr>
            <p:nvPr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126" name="Rectangle 105"/>
            <p:cNvSpPr>
              <a:spLocks noChangeArrowheads="1"/>
            </p:cNvSpPr>
            <p:nvPr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7" name="Rectangle 106"/>
            <p:cNvSpPr>
              <a:spLocks noChangeArrowheads="1"/>
            </p:cNvSpPr>
            <p:nvPr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128" name="Rectangle 107"/>
            <p:cNvSpPr>
              <a:spLocks noChangeArrowheads="1"/>
            </p:cNvSpPr>
            <p:nvPr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9" name="Rectangle 108"/>
            <p:cNvSpPr>
              <a:spLocks noChangeArrowheads="1"/>
            </p:cNvSpPr>
            <p:nvPr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130" name="Rectangle 109"/>
            <p:cNvSpPr>
              <a:spLocks noChangeArrowheads="1"/>
            </p:cNvSpPr>
            <p:nvPr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1" name="Rectangle 110"/>
            <p:cNvSpPr>
              <a:spLocks noChangeArrowheads="1"/>
            </p:cNvSpPr>
            <p:nvPr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132" name="Rectangle 111"/>
            <p:cNvSpPr>
              <a:spLocks noChangeArrowheads="1"/>
            </p:cNvSpPr>
            <p:nvPr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3" name="Rectangle 112"/>
            <p:cNvSpPr>
              <a:spLocks noChangeArrowheads="1"/>
            </p:cNvSpPr>
            <p:nvPr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134" name="Rectangle 113"/>
            <p:cNvSpPr>
              <a:spLocks noChangeArrowheads="1"/>
            </p:cNvSpPr>
            <p:nvPr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135" name="Rectangle 134"/>
            <p:cNvSpPr>
              <a:spLocks noChangeArrowheads="1"/>
            </p:cNvSpPr>
            <p:nvPr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6" name="Rectangle 135"/>
            <p:cNvSpPr>
              <a:spLocks noChangeArrowheads="1"/>
            </p:cNvSpPr>
            <p:nvPr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137" name="Rectangle 136"/>
            <p:cNvSpPr>
              <a:spLocks noChangeArrowheads="1"/>
            </p:cNvSpPr>
            <p:nvPr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139" name="Rectangle 138"/>
            <p:cNvSpPr>
              <a:spLocks noChangeArrowheads="1"/>
            </p:cNvSpPr>
            <p:nvPr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140" name="Rectangle 109"/>
            <p:cNvSpPr>
              <a:spLocks noChangeArrowheads="1"/>
            </p:cNvSpPr>
            <p:nvPr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1" name="Rectangle 110"/>
            <p:cNvSpPr>
              <a:spLocks noChangeArrowheads="1"/>
            </p:cNvSpPr>
            <p:nvPr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142" name="Rectangle 111"/>
            <p:cNvSpPr>
              <a:spLocks noChangeArrowheads="1"/>
            </p:cNvSpPr>
            <p:nvPr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3" name="Rectangle 112"/>
            <p:cNvSpPr>
              <a:spLocks noChangeArrowheads="1"/>
            </p:cNvSpPr>
            <p:nvPr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144" name="Rectangle 143"/>
            <p:cNvSpPr>
              <a:spLocks noChangeArrowheads="1"/>
            </p:cNvSpPr>
            <p:nvPr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5" name="Rectangle 144"/>
            <p:cNvSpPr>
              <a:spLocks noChangeArrowheads="1"/>
            </p:cNvSpPr>
            <p:nvPr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146" name="Rectangle 111"/>
            <p:cNvSpPr>
              <a:spLocks noChangeArrowheads="1"/>
            </p:cNvSpPr>
            <p:nvPr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7" name="Rectangle 112"/>
            <p:cNvSpPr>
              <a:spLocks noChangeArrowheads="1"/>
            </p:cNvSpPr>
            <p:nvPr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sp>
        <p:nvSpPr>
          <p:cNvPr id="66" name="Rectangle 104"/>
          <p:cNvSpPr>
            <a:spLocks noChangeArrowheads="1"/>
          </p:cNvSpPr>
          <p:nvPr/>
        </p:nvSpPr>
        <p:spPr bwMode="gray">
          <a:xfrm flipH="1">
            <a:off x="-3101341" y="6019801"/>
            <a:ext cx="3018787" cy="84320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FOOTER </a:t>
            </a:r>
            <a:b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</a:br>
            <a: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- Go to tab </a:t>
            </a:r>
            <a:r>
              <a:rPr kumimoji="0" lang="en-GB" alt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“insert”</a:t>
            </a:r>
            <a: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</a:t>
            </a:r>
            <a:b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</a:br>
            <a: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- Select </a:t>
            </a:r>
            <a:r>
              <a:rPr kumimoji="0" lang="en-GB" alt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“header &amp; footer”</a:t>
            </a:r>
            <a:b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</a:br>
            <a: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- Insert your text and click </a:t>
            </a:r>
            <a:r>
              <a:rPr kumimoji="0" lang="en-GB" alt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‘Apply to all’</a:t>
            </a: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-3101342" y="6019797"/>
            <a:ext cx="3018791" cy="834408"/>
            <a:chOff x="-460208" y="425562"/>
            <a:chExt cx="377657" cy="834408"/>
          </a:xfrm>
        </p:grpSpPr>
        <p:cxnSp>
          <p:nvCxnSpPr>
            <p:cNvPr id="68" name="Straight Connector 67"/>
            <p:cNvCxnSpPr/>
            <p:nvPr/>
          </p:nvCxnSpPr>
          <p:spPr bwMode="gray">
            <a:xfrm flipH="1">
              <a:off x="-460208" y="125997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70" name="Straight Connector 69"/>
            <p:cNvCxnSpPr/>
            <p:nvPr/>
          </p:nvCxnSpPr>
          <p:spPr bwMode="gray">
            <a:xfrm flipH="1">
              <a:off x="-460208" y="42556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8307100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image Slide With White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grpSp>
        <p:nvGrpSpPr>
          <p:cNvPr id="46" name="Group 45"/>
          <p:cNvGrpSpPr/>
          <p:nvPr/>
        </p:nvGrpSpPr>
        <p:grpSpPr>
          <a:xfrm>
            <a:off x="11231550" y="6250328"/>
            <a:ext cx="301637" cy="363217"/>
            <a:chOff x="10789528" y="6237520"/>
            <a:chExt cx="312274" cy="376026"/>
          </a:xfrm>
          <a:solidFill>
            <a:schemeClr val="bg1"/>
          </a:solidFill>
        </p:grpSpPr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10789528" y="6237520"/>
              <a:ext cx="312274" cy="376026"/>
            </a:xfrm>
            <a:custGeom>
              <a:avLst/>
              <a:gdLst>
                <a:gd name="T0" fmla="*/ 358 w 424"/>
                <a:gd name="T1" fmla="*/ 55 h 509"/>
                <a:gd name="T2" fmla="*/ 209 w 424"/>
                <a:gd name="T3" fmla="*/ 0 h 509"/>
                <a:gd name="T4" fmla="*/ 62 w 424"/>
                <a:gd name="T5" fmla="*/ 61 h 509"/>
                <a:gd name="T6" fmla="*/ 0 w 424"/>
                <a:gd name="T7" fmla="*/ 206 h 509"/>
                <a:gd name="T8" fmla="*/ 141 w 424"/>
                <a:gd name="T9" fmla="*/ 398 h 509"/>
                <a:gd name="T10" fmla="*/ 184 w 424"/>
                <a:gd name="T11" fmla="*/ 330 h 509"/>
                <a:gd name="T12" fmla="*/ 80 w 424"/>
                <a:gd name="T13" fmla="*/ 205 h 509"/>
                <a:gd name="T14" fmla="*/ 211 w 424"/>
                <a:gd name="T15" fmla="*/ 76 h 509"/>
                <a:gd name="T16" fmla="*/ 345 w 424"/>
                <a:gd name="T17" fmla="*/ 202 h 509"/>
                <a:gd name="T18" fmla="*/ 311 w 424"/>
                <a:gd name="T19" fmla="*/ 299 h 509"/>
                <a:gd name="T20" fmla="*/ 310 w 424"/>
                <a:gd name="T21" fmla="*/ 299 h 509"/>
                <a:gd name="T22" fmla="*/ 310 w 424"/>
                <a:gd name="T23" fmla="*/ 300 h 509"/>
                <a:gd name="T24" fmla="*/ 169 w 424"/>
                <a:gd name="T25" fmla="*/ 509 h 509"/>
                <a:gd name="T26" fmla="*/ 242 w 424"/>
                <a:gd name="T27" fmla="*/ 509 h 509"/>
                <a:gd name="T28" fmla="*/ 275 w 424"/>
                <a:gd name="T29" fmla="*/ 491 h 509"/>
                <a:gd name="T30" fmla="*/ 352 w 424"/>
                <a:gd name="T31" fmla="*/ 366 h 509"/>
                <a:gd name="T32" fmla="*/ 367 w 424"/>
                <a:gd name="T33" fmla="*/ 343 h 509"/>
                <a:gd name="T34" fmla="*/ 424 w 424"/>
                <a:gd name="T35" fmla="*/ 200 h 509"/>
                <a:gd name="T36" fmla="*/ 358 w 424"/>
                <a:gd name="T37" fmla="*/ 5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4" h="509">
                  <a:moveTo>
                    <a:pt x="358" y="55"/>
                  </a:moveTo>
                  <a:cubicBezTo>
                    <a:pt x="319" y="20"/>
                    <a:pt x="264" y="0"/>
                    <a:pt x="209" y="0"/>
                  </a:cubicBezTo>
                  <a:cubicBezTo>
                    <a:pt x="154" y="0"/>
                    <a:pt x="101" y="22"/>
                    <a:pt x="62" y="61"/>
                  </a:cubicBezTo>
                  <a:cubicBezTo>
                    <a:pt x="22" y="100"/>
                    <a:pt x="0" y="152"/>
                    <a:pt x="0" y="206"/>
                  </a:cubicBezTo>
                  <a:cubicBezTo>
                    <a:pt x="0" y="296"/>
                    <a:pt x="56" y="372"/>
                    <a:pt x="141" y="398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24" y="319"/>
                    <a:pt x="80" y="268"/>
                    <a:pt x="80" y="205"/>
                  </a:cubicBezTo>
                  <a:cubicBezTo>
                    <a:pt x="80" y="134"/>
                    <a:pt x="138" y="76"/>
                    <a:pt x="211" y="76"/>
                  </a:cubicBezTo>
                  <a:cubicBezTo>
                    <a:pt x="277" y="76"/>
                    <a:pt x="345" y="123"/>
                    <a:pt x="345" y="202"/>
                  </a:cubicBezTo>
                  <a:cubicBezTo>
                    <a:pt x="345" y="239"/>
                    <a:pt x="327" y="271"/>
                    <a:pt x="311" y="299"/>
                  </a:cubicBezTo>
                  <a:cubicBezTo>
                    <a:pt x="310" y="299"/>
                    <a:pt x="310" y="299"/>
                    <a:pt x="310" y="299"/>
                  </a:cubicBezTo>
                  <a:cubicBezTo>
                    <a:pt x="310" y="300"/>
                    <a:pt x="310" y="300"/>
                    <a:pt x="310" y="300"/>
                  </a:cubicBezTo>
                  <a:cubicBezTo>
                    <a:pt x="169" y="509"/>
                    <a:pt x="169" y="509"/>
                    <a:pt x="169" y="509"/>
                  </a:cubicBezTo>
                  <a:cubicBezTo>
                    <a:pt x="242" y="509"/>
                    <a:pt x="242" y="509"/>
                    <a:pt x="242" y="509"/>
                  </a:cubicBezTo>
                  <a:cubicBezTo>
                    <a:pt x="255" y="509"/>
                    <a:pt x="268" y="502"/>
                    <a:pt x="275" y="491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7" y="358"/>
                    <a:pt x="362" y="350"/>
                    <a:pt x="367" y="343"/>
                  </a:cubicBezTo>
                  <a:cubicBezTo>
                    <a:pt x="395" y="297"/>
                    <a:pt x="424" y="249"/>
                    <a:pt x="424" y="200"/>
                  </a:cubicBezTo>
                  <a:cubicBezTo>
                    <a:pt x="424" y="127"/>
                    <a:pt x="388" y="81"/>
                    <a:pt x="358" y="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48" name="Oval 6"/>
            <p:cNvSpPr>
              <a:spLocks noChangeArrowheads="1"/>
            </p:cNvSpPr>
            <p:nvPr/>
          </p:nvSpPr>
          <p:spPr bwMode="auto">
            <a:xfrm>
              <a:off x="10905145" y="6343773"/>
              <a:ext cx="81760" cy="8212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  <p:sp>
        <p:nvSpPr>
          <p:cNvPr id="4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51371" y="6372229"/>
            <a:ext cx="272256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bg1"/>
                </a:solidFill>
                <a:latin typeface="+mj-lt"/>
              </a:defRPr>
            </a:lvl1pPr>
          </a:lstStyle>
          <a:p>
            <a:fld id="{9D56737D-D580-AD4B-9393-407018DC4A35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0" y="6370641"/>
            <a:ext cx="8912269" cy="18970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1" name="Rectangle 104"/>
          <p:cNvSpPr>
            <a:spLocks noChangeArrowheads="1"/>
          </p:cNvSpPr>
          <p:nvPr/>
        </p:nvSpPr>
        <p:spPr bwMode="gray">
          <a:xfrm flipH="1">
            <a:off x="-3101342" y="503263"/>
            <a:ext cx="3018787" cy="756707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TITLE HERE NOT MORE THAN 2 LINES OF TEXT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-3101340" y="515833"/>
            <a:ext cx="3018790" cy="744137"/>
            <a:chOff x="-460208" y="515833"/>
            <a:chExt cx="377657" cy="744137"/>
          </a:xfrm>
        </p:grpSpPr>
        <p:cxnSp>
          <p:nvCxnSpPr>
            <p:cNvPr id="53" name="Straight Connector 52"/>
            <p:cNvCxnSpPr/>
            <p:nvPr/>
          </p:nvCxnSpPr>
          <p:spPr bwMode="gray">
            <a:xfrm flipH="1">
              <a:off x="-460208" y="125997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54" name="Straight Connector 53"/>
            <p:cNvCxnSpPr/>
            <p:nvPr/>
          </p:nvCxnSpPr>
          <p:spPr bwMode="gray">
            <a:xfrm flipH="1">
              <a:off x="-460208" y="515833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sp>
        <p:nvSpPr>
          <p:cNvPr id="97" name="Rectangle 104"/>
          <p:cNvSpPr>
            <a:spLocks noChangeArrowheads="1"/>
          </p:cNvSpPr>
          <p:nvPr/>
        </p:nvSpPr>
        <p:spPr bwMode="gray">
          <a:xfrm>
            <a:off x="12263437" y="6019797"/>
            <a:ext cx="3681702" cy="84296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NO CONTENT BETWEEN THESE RED LINES</a:t>
            </a:r>
          </a:p>
        </p:txBody>
      </p:sp>
      <p:grpSp>
        <p:nvGrpSpPr>
          <p:cNvPr id="98" name="Group 97"/>
          <p:cNvGrpSpPr/>
          <p:nvPr/>
        </p:nvGrpSpPr>
        <p:grpSpPr>
          <a:xfrm>
            <a:off x="12266222" y="6019797"/>
            <a:ext cx="3678917" cy="834408"/>
            <a:chOff x="-460208" y="425562"/>
            <a:chExt cx="377657" cy="834408"/>
          </a:xfrm>
        </p:grpSpPr>
        <p:cxnSp>
          <p:nvCxnSpPr>
            <p:cNvPr id="99" name="Straight Connector 98"/>
            <p:cNvCxnSpPr/>
            <p:nvPr/>
          </p:nvCxnSpPr>
          <p:spPr bwMode="gray">
            <a:xfrm flipH="1">
              <a:off x="-460208" y="125997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00" name="Straight Connector 99"/>
            <p:cNvCxnSpPr/>
            <p:nvPr/>
          </p:nvCxnSpPr>
          <p:spPr bwMode="gray">
            <a:xfrm flipH="1">
              <a:off x="-460208" y="42556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101" name="Group 100"/>
          <p:cNvGrpSpPr/>
          <p:nvPr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102" name="Rectangle 104"/>
            <p:cNvSpPr>
              <a:spLocks noChangeArrowheads="1"/>
            </p:cNvSpPr>
            <p:nvPr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>
                <a:solidFill>
                  <a:schemeClr val="tx1"/>
                </a:solidFill>
              </a:endParaRPr>
            </a:p>
          </p:txBody>
        </p:sp>
        <p:sp>
          <p:nvSpPr>
            <p:cNvPr id="103" name="Rectangle 105"/>
            <p:cNvSpPr>
              <a:spLocks noChangeArrowheads="1"/>
            </p:cNvSpPr>
            <p:nvPr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04" name="Rectangle 106"/>
            <p:cNvSpPr>
              <a:spLocks noChangeArrowheads="1"/>
            </p:cNvSpPr>
            <p:nvPr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105" name="Rectangle 107"/>
            <p:cNvSpPr>
              <a:spLocks noChangeArrowheads="1"/>
            </p:cNvSpPr>
            <p:nvPr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06" name="Rectangle 108"/>
            <p:cNvSpPr>
              <a:spLocks noChangeArrowheads="1"/>
            </p:cNvSpPr>
            <p:nvPr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107" name="Rectangle 113"/>
            <p:cNvSpPr>
              <a:spLocks noChangeArrowheads="1"/>
            </p:cNvSpPr>
            <p:nvPr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108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09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110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1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112" name="Rectangle 113"/>
            <p:cNvSpPr>
              <a:spLocks noChangeArrowheads="1"/>
            </p:cNvSpPr>
            <p:nvPr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113" name="Rectangle 105"/>
            <p:cNvSpPr>
              <a:spLocks noChangeArrowheads="1"/>
            </p:cNvSpPr>
            <p:nvPr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4" name="Rectangle 106"/>
            <p:cNvSpPr>
              <a:spLocks noChangeArrowheads="1"/>
            </p:cNvSpPr>
            <p:nvPr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115" name="Rectangle 107"/>
            <p:cNvSpPr>
              <a:spLocks noChangeArrowheads="1"/>
            </p:cNvSpPr>
            <p:nvPr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6" name="Rectangle 108"/>
            <p:cNvSpPr>
              <a:spLocks noChangeArrowheads="1"/>
            </p:cNvSpPr>
            <p:nvPr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117" name="Rectangle 109"/>
            <p:cNvSpPr>
              <a:spLocks noChangeArrowheads="1"/>
            </p:cNvSpPr>
            <p:nvPr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8" name="Rectangle 110"/>
            <p:cNvSpPr>
              <a:spLocks noChangeArrowheads="1"/>
            </p:cNvSpPr>
            <p:nvPr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119" name="Rectangle 111"/>
            <p:cNvSpPr>
              <a:spLocks noChangeArrowheads="1"/>
            </p:cNvSpPr>
            <p:nvPr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0" name="Rectangle 112"/>
            <p:cNvSpPr>
              <a:spLocks noChangeArrowheads="1"/>
            </p:cNvSpPr>
            <p:nvPr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121" name="Rectangle 113"/>
            <p:cNvSpPr>
              <a:spLocks noChangeArrowheads="1"/>
            </p:cNvSpPr>
            <p:nvPr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122" name="Rectangle 121"/>
            <p:cNvSpPr>
              <a:spLocks noChangeArrowheads="1"/>
            </p:cNvSpPr>
            <p:nvPr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3" name="Rectangle 122"/>
            <p:cNvSpPr>
              <a:spLocks noChangeArrowheads="1"/>
            </p:cNvSpPr>
            <p:nvPr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124" name="Rectangle 123"/>
            <p:cNvSpPr>
              <a:spLocks noChangeArrowheads="1"/>
            </p:cNvSpPr>
            <p:nvPr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5" name="Rectangle 124"/>
            <p:cNvSpPr>
              <a:spLocks noChangeArrowheads="1"/>
            </p:cNvSpPr>
            <p:nvPr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126" name="Rectangle 125"/>
            <p:cNvSpPr>
              <a:spLocks noChangeArrowheads="1"/>
            </p:cNvSpPr>
            <p:nvPr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127" name="Rectangle 109"/>
            <p:cNvSpPr>
              <a:spLocks noChangeArrowheads="1"/>
            </p:cNvSpPr>
            <p:nvPr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8" name="Rectangle 110"/>
            <p:cNvSpPr>
              <a:spLocks noChangeArrowheads="1"/>
            </p:cNvSpPr>
            <p:nvPr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129" name="Rectangle 111"/>
            <p:cNvSpPr>
              <a:spLocks noChangeArrowheads="1"/>
            </p:cNvSpPr>
            <p:nvPr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0" name="Rectangle 112"/>
            <p:cNvSpPr>
              <a:spLocks noChangeArrowheads="1"/>
            </p:cNvSpPr>
            <p:nvPr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131" name="Rectangle 130"/>
            <p:cNvSpPr>
              <a:spLocks noChangeArrowheads="1"/>
            </p:cNvSpPr>
            <p:nvPr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2" name="Rectangle 131"/>
            <p:cNvSpPr>
              <a:spLocks noChangeArrowheads="1"/>
            </p:cNvSpPr>
            <p:nvPr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133" name="Rectangle 111"/>
            <p:cNvSpPr>
              <a:spLocks noChangeArrowheads="1"/>
            </p:cNvSpPr>
            <p:nvPr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4" name="Rectangle 112"/>
            <p:cNvSpPr>
              <a:spLocks noChangeArrowheads="1"/>
            </p:cNvSpPr>
            <p:nvPr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sp>
        <p:nvSpPr>
          <p:cNvPr id="59" name="Rectangle 104"/>
          <p:cNvSpPr>
            <a:spLocks noChangeArrowheads="1"/>
          </p:cNvSpPr>
          <p:nvPr/>
        </p:nvSpPr>
        <p:spPr bwMode="gray">
          <a:xfrm flipH="1">
            <a:off x="-3101341" y="6019801"/>
            <a:ext cx="3018787" cy="84320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FOOTER </a:t>
            </a:r>
            <a:b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</a:br>
            <a: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- Go to tab </a:t>
            </a:r>
            <a:r>
              <a:rPr kumimoji="0" lang="en-GB" alt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“insert”</a:t>
            </a:r>
            <a: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</a:t>
            </a:r>
            <a:b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</a:br>
            <a: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- Select </a:t>
            </a:r>
            <a:r>
              <a:rPr kumimoji="0" lang="en-GB" alt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“header &amp; footer”</a:t>
            </a:r>
            <a:b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</a:br>
            <a: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- Insert your text and click </a:t>
            </a:r>
            <a:r>
              <a:rPr kumimoji="0" lang="en-GB" alt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‘Apply to all’</a:t>
            </a: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-3101342" y="6019797"/>
            <a:ext cx="3018791" cy="834408"/>
            <a:chOff x="-460208" y="425562"/>
            <a:chExt cx="377657" cy="834408"/>
          </a:xfrm>
        </p:grpSpPr>
        <p:cxnSp>
          <p:nvCxnSpPr>
            <p:cNvPr id="61" name="Straight Connector 60"/>
            <p:cNvCxnSpPr/>
            <p:nvPr/>
          </p:nvCxnSpPr>
          <p:spPr bwMode="gray">
            <a:xfrm flipH="1">
              <a:off x="-460208" y="125997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62" name="Straight Connector 61"/>
            <p:cNvCxnSpPr/>
            <p:nvPr/>
          </p:nvCxnSpPr>
          <p:spPr bwMode="gray">
            <a:xfrm flipH="1">
              <a:off x="-460208" y="42556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2582173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51371" y="6372229"/>
            <a:ext cx="272256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9D56737D-D580-AD4B-9393-407018DC4A3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0" y="6370641"/>
            <a:ext cx="8912269" cy="18970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7823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51371" y="6372229"/>
            <a:ext cx="272256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9D56737D-D580-AD4B-9393-407018DC4A3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0" y="6370641"/>
            <a:ext cx="8912269" cy="18970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69918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laim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51371" y="6372229"/>
            <a:ext cx="272256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9D56737D-D580-AD4B-9393-407018DC4A3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0" y="6370641"/>
            <a:ext cx="8912269" cy="18970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58814" y="1544638"/>
            <a:ext cx="10863260" cy="4475162"/>
          </a:xfrm>
        </p:spPr>
        <p:txBody>
          <a:bodyPr/>
          <a:lstStyle>
            <a:lvl1pPr>
              <a:lnSpc>
                <a:spcPct val="80000"/>
              </a:lnSpc>
              <a:defRPr sz="13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noProof="0" dirty="0"/>
              <a:t>Edit Disclaimer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8349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ideo with 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34250"/>
            <a:ext cx="12192000" cy="4485547"/>
          </a:xfrm>
          <a:prstGeom prst="rect">
            <a:avLst/>
          </a:prstGeom>
          <a:solidFill>
            <a:srgbClr val="0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dirty="0" err="1">
              <a:solidFill>
                <a:schemeClr val="tx1"/>
              </a:solidFill>
            </a:endParaRPr>
          </a:p>
        </p:txBody>
      </p:sp>
      <p:sp>
        <p:nvSpPr>
          <p:cNvPr id="8" name="Media Placeholder 7"/>
          <p:cNvSpPr>
            <a:spLocks noGrp="1"/>
          </p:cNvSpPr>
          <p:nvPr>
            <p:ph type="media" sz="quarter" idx="16" hasCustomPrompt="1"/>
          </p:nvPr>
        </p:nvSpPr>
        <p:spPr>
          <a:xfrm>
            <a:off x="0" y="1534250"/>
            <a:ext cx="12192000" cy="4485551"/>
          </a:xfrm>
          <a:solidFill>
            <a:schemeClr val="tx1"/>
          </a:solidFill>
        </p:spPr>
        <p:txBody>
          <a:bodyPr rIns="648000"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on icon left </a:t>
            </a:r>
            <a:br>
              <a:rPr lang="nl-NL" dirty="0"/>
            </a:br>
            <a:r>
              <a:rPr lang="nl-NL" dirty="0"/>
              <a:t>to insert media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51371" y="6372229"/>
            <a:ext cx="272256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9D56737D-D580-AD4B-9393-407018DC4A3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0" y="6370641"/>
            <a:ext cx="8912269" cy="18970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104"/>
          <p:cNvSpPr>
            <a:spLocks noChangeArrowheads="1"/>
          </p:cNvSpPr>
          <p:nvPr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11231550" y="6250328"/>
            <a:ext cx="301637" cy="363217"/>
            <a:chOff x="10789528" y="6237520"/>
            <a:chExt cx="312274" cy="376026"/>
          </a:xfrm>
        </p:grpSpPr>
        <p:sp>
          <p:nvSpPr>
            <p:cNvPr id="52" name="Freeform 5"/>
            <p:cNvSpPr>
              <a:spLocks/>
            </p:cNvSpPr>
            <p:nvPr/>
          </p:nvSpPr>
          <p:spPr bwMode="auto">
            <a:xfrm>
              <a:off x="10789528" y="6237520"/>
              <a:ext cx="312274" cy="376026"/>
            </a:xfrm>
            <a:custGeom>
              <a:avLst/>
              <a:gdLst>
                <a:gd name="T0" fmla="*/ 358 w 424"/>
                <a:gd name="T1" fmla="*/ 55 h 509"/>
                <a:gd name="T2" fmla="*/ 209 w 424"/>
                <a:gd name="T3" fmla="*/ 0 h 509"/>
                <a:gd name="T4" fmla="*/ 62 w 424"/>
                <a:gd name="T5" fmla="*/ 61 h 509"/>
                <a:gd name="T6" fmla="*/ 0 w 424"/>
                <a:gd name="T7" fmla="*/ 206 h 509"/>
                <a:gd name="T8" fmla="*/ 141 w 424"/>
                <a:gd name="T9" fmla="*/ 398 h 509"/>
                <a:gd name="T10" fmla="*/ 184 w 424"/>
                <a:gd name="T11" fmla="*/ 330 h 509"/>
                <a:gd name="T12" fmla="*/ 80 w 424"/>
                <a:gd name="T13" fmla="*/ 205 h 509"/>
                <a:gd name="T14" fmla="*/ 211 w 424"/>
                <a:gd name="T15" fmla="*/ 76 h 509"/>
                <a:gd name="T16" fmla="*/ 345 w 424"/>
                <a:gd name="T17" fmla="*/ 202 h 509"/>
                <a:gd name="T18" fmla="*/ 311 w 424"/>
                <a:gd name="T19" fmla="*/ 299 h 509"/>
                <a:gd name="T20" fmla="*/ 310 w 424"/>
                <a:gd name="T21" fmla="*/ 299 h 509"/>
                <a:gd name="T22" fmla="*/ 310 w 424"/>
                <a:gd name="T23" fmla="*/ 300 h 509"/>
                <a:gd name="T24" fmla="*/ 169 w 424"/>
                <a:gd name="T25" fmla="*/ 509 h 509"/>
                <a:gd name="T26" fmla="*/ 242 w 424"/>
                <a:gd name="T27" fmla="*/ 509 h 509"/>
                <a:gd name="T28" fmla="*/ 275 w 424"/>
                <a:gd name="T29" fmla="*/ 491 h 509"/>
                <a:gd name="T30" fmla="*/ 352 w 424"/>
                <a:gd name="T31" fmla="*/ 366 h 509"/>
                <a:gd name="T32" fmla="*/ 367 w 424"/>
                <a:gd name="T33" fmla="*/ 343 h 509"/>
                <a:gd name="T34" fmla="*/ 424 w 424"/>
                <a:gd name="T35" fmla="*/ 200 h 509"/>
                <a:gd name="T36" fmla="*/ 358 w 424"/>
                <a:gd name="T37" fmla="*/ 5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4" h="509">
                  <a:moveTo>
                    <a:pt x="358" y="55"/>
                  </a:moveTo>
                  <a:cubicBezTo>
                    <a:pt x="319" y="20"/>
                    <a:pt x="264" y="0"/>
                    <a:pt x="209" y="0"/>
                  </a:cubicBezTo>
                  <a:cubicBezTo>
                    <a:pt x="154" y="0"/>
                    <a:pt x="101" y="22"/>
                    <a:pt x="62" y="61"/>
                  </a:cubicBezTo>
                  <a:cubicBezTo>
                    <a:pt x="22" y="100"/>
                    <a:pt x="0" y="152"/>
                    <a:pt x="0" y="206"/>
                  </a:cubicBezTo>
                  <a:cubicBezTo>
                    <a:pt x="0" y="296"/>
                    <a:pt x="56" y="372"/>
                    <a:pt x="141" y="398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24" y="319"/>
                    <a:pt x="80" y="268"/>
                    <a:pt x="80" y="205"/>
                  </a:cubicBezTo>
                  <a:cubicBezTo>
                    <a:pt x="80" y="134"/>
                    <a:pt x="138" y="76"/>
                    <a:pt x="211" y="76"/>
                  </a:cubicBezTo>
                  <a:cubicBezTo>
                    <a:pt x="277" y="76"/>
                    <a:pt x="345" y="123"/>
                    <a:pt x="345" y="202"/>
                  </a:cubicBezTo>
                  <a:cubicBezTo>
                    <a:pt x="345" y="239"/>
                    <a:pt x="327" y="271"/>
                    <a:pt x="311" y="299"/>
                  </a:cubicBezTo>
                  <a:cubicBezTo>
                    <a:pt x="310" y="299"/>
                    <a:pt x="310" y="299"/>
                    <a:pt x="310" y="299"/>
                  </a:cubicBezTo>
                  <a:cubicBezTo>
                    <a:pt x="310" y="300"/>
                    <a:pt x="310" y="300"/>
                    <a:pt x="310" y="300"/>
                  </a:cubicBezTo>
                  <a:cubicBezTo>
                    <a:pt x="169" y="509"/>
                    <a:pt x="169" y="509"/>
                    <a:pt x="169" y="509"/>
                  </a:cubicBezTo>
                  <a:cubicBezTo>
                    <a:pt x="242" y="509"/>
                    <a:pt x="242" y="509"/>
                    <a:pt x="242" y="509"/>
                  </a:cubicBezTo>
                  <a:cubicBezTo>
                    <a:pt x="255" y="509"/>
                    <a:pt x="268" y="502"/>
                    <a:pt x="275" y="491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7" y="358"/>
                    <a:pt x="362" y="350"/>
                    <a:pt x="367" y="343"/>
                  </a:cubicBezTo>
                  <a:cubicBezTo>
                    <a:pt x="395" y="297"/>
                    <a:pt x="424" y="249"/>
                    <a:pt x="424" y="200"/>
                  </a:cubicBezTo>
                  <a:cubicBezTo>
                    <a:pt x="424" y="127"/>
                    <a:pt x="388" y="81"/>
                    <a:pt x="358" y="55"/>
                  </a:cubicBezTo>
                </a:path>
              </a:pathLst>
            </a:custGeom>
            <a:solidFill>
              <a:srgbClr val="1434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10905145" y="6343773"/>
              <a:ext cx="81760" cy="82121"/>
            </a:xfrm>
            <a:prstGeom prst="ellipse">
              <a:avLst/>
            </a:prstGeom>
            <a:solidFill>
              <a:srgbClr val="1434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  <p:sp>
        <p:nvSpPr>
          <p:cNvPr id="54" name="Rectangle 104"/>
          <p:cNvSpPr>
            <a:spLocks noChangeArrowheads="1"/>
          </p:cNvSpPr>
          <p:nvPr/>
        </p:nvSpPr>
        <p:spPr bwMode="gray">
          <a:xfrm>
            <a:off x="12263437" y="6019797"/>
            <a:ext cx="3681702" cy="84296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NO CONTENT BETWEEN THESE RED LINES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12266222" y="6019797"/>
            <a:ext cx="3678917" cy="834408"/>
            <a:chOff x="-460208" y="425562"/>
            <a:chExt cx="377657" cy="834408"/>
          </a:xfrm>
        </p:grpSpPr>
        <p:cxnSp>
          <p:nvCxnSpPr>
            <p:cNvPr id="56" name="Straight Connector 55"/>
            <p:cNvCxnSpPr/>
            <p:nvPr/>
          </p:nvCxnSpPr>
          <p:spPr bwMode="gray">
            <a:xfrm flipH="1">
              <a:off x="-460208" y="125997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57" name="Straight Connector 56"/>
            <p:cNvCxnSpPr/>
            <p:nvPr/>
          </p:nvCxnSpPr>
          <p:spPr bwMode="gray">
            <a:xfrm flipH="1">
              <a:off x="-460208" y="42556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58" name="Group 57"/>
          <p:cNvGrpSpPr/>
          <p:nvPr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59" name="Rectangle 104"/>
            <p:cNvSpPr>
              <a:spLocks noChangeArrowheads="1"/>
            </p:cNvSpPr>
            <p:nvPr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105"/>
            <p:cNvSpPr>
              <a:spLocks noChangeArrowheads="1"/>
            </p:cNvSpPr>
            <p:nvPr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1" name="Rectangle 106"/>
            <p:cNvSpPr>
              <a:spLocks noChangeArrowheads="1"/>
            </p:cNvSpPr>
            <p:nvPr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62" name="Rectangle 107"/>
            <p:cNvSpPr>
              <a:spLocks noChangeArrowheads="1"/>
            </p:cNvSpPr>
            <p:nvPr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3" name="Rectangle 108"/>
            <p:cNvSpPr>
              <a:spLocks noChangeArrowheads="1"/>
            </p:cNvSpPr>
            <p:nvPr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64" name="Rectangle 113"/>
            <p:cNvSpPr>
              <a:spLocks noChangeArrowheads="1"/>
            </p:cNvSpPr>
            <p:nvPr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65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6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67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8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69" name="Rectangle 113"/>
            <p:cNvSpPr>
              <a:spLocks noChangeArrowheads="1"/>
            </p:cNvSpPr>
            <p:nvPr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70" name="Rectangle 105"/>
            <p:cNvSpPr>
              <a:spLocks noChangeArrowheads="1"/>
            </p:cNvSpPr>
            <p:nvPr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1" name="Rectangle 106"/>
            <p:cNvSpPr>
              <a:spLocks noChangeArrowheads="1"/>
            </p:cNvSpPr>
            <p:nvPr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72" name="Rectangle 107"/>
            <p:cNvSpPr>
              <a:spLocks noChangeArrowheads="1"/>
            </p:cNvSpPr>
            <p:nvPr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3" name="Rectangle 108"/>
            <p:cNvSpPr>
              <a:spLocks noChangeArrowheads="1"/>
            </p:cNvSpPr>
            <p:nvPr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74" name="Rectangle 109"/>
            <p:cNvSpPr>
              <a:spLocks noChangeArrowheads="1"/>
            </p:cNvSpPr>
            <p:nvPr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5" name="Rectangle 110"/>
            <p:cNvSpPr>
              <a:spLocks noChangeArrowheads="1"/>
            </p:cNvSpPr>
            <p:nvPr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76" name="Rectangle 111"/>
            <p:cNvSpPr>
              <a:spLocks noChangeArrowheads="1"/>
            </p:cNvSpPr>
            <p:nvPr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7" name="Rectangle 112"/>
            <p:cNvSpPr>
              <a:spLocks noChangeArrowheads="1"/>
            </p:cNvSpPr>
            <p:nvPr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78" name="Rectangle 113"/>
            <p:cNvSpPr>
              <a:spLocks noChangeArrowheads="1"/>
            </p:cNvSpPr>
            <p:nvPr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79" name="Rectangle 78"/>
            <p:cNvSpPr>
              <a:spLocks noChangeArrowheads="1"/>
            </p:cNvSpPr>
            <p:nvPr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0" name="Rectangle 79"/>
            <p:cNvSpPr>
              <a:spLocks noChangeArrowheads="1"/>
            </p:cNvSpPr>
            <p:nvPr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81" name="Rectangle 80"/>
            <p:cNvSpPr>
              <a:spLocks noChangeArrowheads="1"/>
            </p:cNvSpPr>
            <p:nvPr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2" name="Rectangle 81"/>
            <p:cNvSpPr>
              <a:spLocks noChangeArrowheads="1"/>
            </p:cNvSpPr>
            <p:nvPr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83" name="Rectangle 82"/>
            <p:cNvSpPr>
              <a:spLocks noChangeArrowheads="1"/>
            </p:cNvSpPr>
            <p:nvPr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84" name="Rectangle 109"/>
            <p:cNvSpPr>
              <a:spLocks noChangeArrowheads="1"/>
            </p:cNvSpPr>
            <p:nvPr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5" name="Rectangle 110"/>
            <p:cNvSpPr>
              <a:spLocks noChangeArrowheads="1"/>
            </p:cNvSpPr>
            <p:nvPr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86" name="Rectangle 111"/>
            <p:cNvSpPr>
              <a:spLocks noChangeArrowheads="1"/>
            </p:cNvSpPr>
            <p:nvPr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7" name="Rectangle 112"/>
            <p:cNvSpPr>
              <a:spLocks noChangeArrowheads="1"/>
            </p:cNvSpPr>
            <p:nvPr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88" name="Rectangle 87"/>
            <p:cNvSpPr>
              <a:spLocks noChangeArrowheads="1"/>
            </p:cNvSpPr>
            <p:nvPr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>
              <a:spLocks noChangeArrowheads="1"/>
            </p:cNvSpPr>
            <p:nvPr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90" name="Rectangle 111"/>
            <p:cNvSpPr>
              <a:spLocks noChangeArrowheads="1"/>
            </p:cNvSpPr>
            <p:nvPr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91" name="Rectangle 112"/>
            <p:cNvSpPr>
              <a:spLocks noChangeArrowheads="1"/>
            </p:cNvSpPr>
            <p:nvPr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sp>
        <p:nvSpPr>
          <p:cNvPr id="111" name="Rectangle 104"/>
          <p:cNvSpPr>
            <a:spLocks noChangeArrowheads="1"/>
          </p:cNvSpPr>
          <p:nvPr/>
        </p:nvSpPr>
        <p:spPr bwMode="gray">
          <a:xfrm flipH="1">
            <a:off x="-3101341" y="6019801"/>
            <a:ext cx="3018787" cy="84320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FOOTER </a:t>
            </a:r>
            <a:b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</a:br>
            <a: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- Go to tab </a:t>
            </a:r>
            <a:r>
              <a:rPr kumimoji="0" lang="en-GB" alt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“insert”</a:t>
            </a:r>
            <a: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</a:t>
            </a:r>
            <a:b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</a:br>
            <a: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- Select </a:t>
            </a:r>
            <a:r>
              <a:rPr kumimoji="0" lang="en-GB" alt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“header &amp; footer”</a:t>
            </a:r>
            <a:b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</a:br>
            <a: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- Insert your text and click </a:t>
            </a:r>
            <a:r>
              <a:rPr kumimoji="0" lang="en-GB" alt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‘Apply to all’</a:t>
            </a: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grpSp>
        <p:nvGrpSpPr>
          <p:cNvPr id="112" name="Group 111"/>
          <p:cNvGrpSpPr/>
          <p:nvPr/>
        </p:nvGrpSpPr>
        <p:grpSpPr>
          <a:xfrm>
            <a:off x="-3101342" y="6019797"/>
            <a:ext cx="3018791" cy="834408"/>
            <a:chOff x="-460208" y="425562"/>
            <a:chExt cx="377657" cy="834408"/>
          </a:xfrm>
        </p:grpSpPr>
        <p:cxnSp>
          <p:nvCxnSpPr>
            <p:cNvPr id="113" name="Straight Connector 112"/>
            <p:cNvCxnSpPr/>
            <p:nvPr/>
          </p:nvCxnSpPr>
          <p:spPr bwMode="gray">
            <a:xfrm flipH="1">
              <a:off x="-460208" y="125997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14" name="Straight Connector 113"/>
            <p:cNvCxnSpPr/>
            <p:nvPr/>
          </p:nvCxnSpPr>
          <p:spPr bwMode="gray">
            <a:xfrm flipH="1">
              <a:off x="-460208" y="42556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sp>
        <p:nvSpPr>
          <p:cNvPr id="92" name="Title 1"/>
          <p:cNvSpPr>
            <a:spLocks noGrp="1"/>
          </p:cNvSpPr>
          <p:nvPr>
            <p:ph type="title"/>
          </p:nvPr>
        </p:nvSpPr>
        <p:spPr>
          <a:xfrm>
            <a:off x="658813" y="515833"/>
            <a:ext cx="10863261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8992814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Video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/>
          <p:cNvSpPr/>
          <p:nvPr/>
        </p:nvSpPr>
        <p:spPr>
          <a:xfrm>
            <a:off x="0" y="-17600"/>
            <a:ext cx="12192000" cy="6037397"/>
          </a:xfrm>
          <a:prstGeom prst="rect">
            <a:avLst/>
          </a:prstGeom>
          <a:solidFill>
            <a:srgbClr val="0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dirty="0" err="1">
              <a:solidFill>
                <a:schemeClr val="tx1"/>
              </a:solidFill>
            </a:endParaRPr>
          </a:p>
        </p:txBody>
      </p:sp>
      <p:sp>
        <p:nvSpPr>
          <p:cNvPr id="8" name="Media Placeholder 7"/>
          <p:cNvSpPr>
            <a:spLocks noGrp="1"/>
          </p:cNvSpPr>
          <p:nvPr>
            <p:ph type="media" sz="quarter" idx="16" hasCustomPrompt="1"/>
          </p:nvPr>
        </p:nvSpPr>
        <p:spPr>
          <a:xfrm>
            <a:off x="0" y="-8800"/>
            <a:ext cx="12192000" cy="6028601"/>
          </a:xfrm>
          <a:solidFill>
            <a:schemeClr val="tx1"/>
          </a:solidFill>
        </p:spPr>
        <p:txBody>
          <a:bodyPr rIns="648000"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on icon left </a:t>
            </a:r>
            <a:br>
              <a:rPr lang="nl-NL" dirty="0"/>
            </a:br>
            <a:r>
              <a:rPr lang="nl-NL" dirty="0"/>
              <a:t>to insert media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51371" y="6372229"/>
            <a:ext cx="272256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9D56737D-D580-AD4B-9393-407018DC4A3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0" y="6370641"/>
            <a:ext cx="8912269" cy="18970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104"/>
          <p:cNvSpPr>
            <a:spLocks noChangeArrowheads="1"/>
          </p:cNvSpPr>
          <p:nvPr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11231550" y="6250328"/>
            <a:ext cx="301637" cy="363217"/>
            <a:chOff x="10789528" y="6237520"/>
            <a:chExt cx="312274" cy="376026"/>
          </a:xfrm>
        </p:grpSpPr>
        <p:sp>
          <p:nvSpPr>
            <p:cNvPr id="52" name="Freeform 5"/>
            <p:cNvSpPr>
              <a:spLocks/>
            </p:cNvSpPr>
            <p:nvPr/>
          </p:nvSpPr>
          <p:spPr bwMode="auto">
            <a:xfrm>
              <a:off x="10789528" y="6237520"/>
              <a:ext cx="312274" cy="376026"/>
            </a:xfrm>
            <a:custGeom>
              <a:avLst/>
              <a:gdLst>
                <a:gd name="T0" fmla="*/ 358 w 424"/>
                <a:gd name="T1" fmla="*/ 55 h 509"/>
                <a:gd name="T2" fmla="*/ 209 w 424"/>
                <a:gd name="T3" fmla="*/ 0 h 509"/>
                <a:gd name="T4" fmla="*/ 62 w 424"/>
                <a:gd name="T5" fmla="*/ 61 h 509"/>
                <a:gd name="T6" fmla="*/ 0 w 424"/>
                <a:gd name="T7" fmla="*/ 206 h 509"/>
                <a:gd name="T8" fmla="*/ 141 w 424"/>
                <a:gd name="T9" fmla="*/ 398 h 509"/>
                <a:gd name="T10" fmla="*/ 184 w 424"/>
                <a:gd name="T11" fmla="*/ 330 h 509"/>
                <a:gd name="T12" fmla="*/ 80 w 424"/>
                <a:gd name="T13" fmla="*/ 205 h 509"/>
                <a:gd name="T14" fmla="*/ 211 w 424"/>
                <a:gd name="T15" fmla="*/ 76 h 509"/>
                <a:gd name="T16" fmla="*/ 345 w 424"/>
                <a:gd name="T17" fmla="*/ 202 h 509"/>
                <a:gd name="T18" fmla="*/ 311 w 424"/>
                <a:gd name="T19" fmla="*/ 299 h 509"/>
                <a:gd name="T20" fmla="*/ 310 w 424"/>
                <a:gd name="T21" fmla="*/ 299 h 509"/>
                <a:gd name="T22" fmla="*/ 310 w 424"/>
                <a:gd name="T23" fmla="*/ 300 h 509"/>
                <a:gd name="T24" fmla="*/ 169 w 424"/>
                <a:gd name="T25" fmla="*/ 509 h 509"/>
                <a:gd name="T26" fmla="*/ 242 w 424"/>
                <a:gd name="T27" fmla="*/ 509 h 509"/>
                <a:gd name="T28" fmla="*/ 275 w 424"/>
                <a:gd name="T29" fmla="*/ 491 h 509"/>
                <a:gd name="T30" fmla="*/ 352 w 424"/>
                <a:gd name="T31" fmla="*/ 366 h 509"/>
                <a:gd name="T32" fmla="*/ 367 w 424"/>
                <a:gd name="T33" fmla="*/ 343 h 509"/>
                <a:gd name="T34" fmla="*/ 424 w 424"/>
                <a:gd name="T35" fmla="*/ 200 h 509"/>
                <a:gd name="T36" fmla="*/ 358 w 424"/>
                <a:gd name="T37" fmla="*/ 5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4" h="509">
                  <a:moveTo>
                    <a:pt x="358" y="55"/>
                  </a:moveTo>
                  <a:cubicBezTo>
                    <a:pt x="319" y="20"/>
                    <a:pt x="264" y="0"/>
                    <a:pt x="209" y="0"/>
                  </a:cubicBezTo>
                  <a:cubicBezTo>
                    <a:pt x="154" y="0"/>
                    <a:pt x="101" y="22"/>
                    <a:pt x="62" y="61"/>
                  </a:cubicBezTo>
                  <a:cubicBezTo>
                    <a:pt x="22" y="100"/>
                    <a:pt x="0" y="152"/>
                    <a:pt x="0" y="206"/>
                  </a:cubicBezTo>
                  <a:cubicBezTo>
                    <a:pt x="0" y="296"/>
                    <a:pt x="56" y="372"/>
                    <a:pt x="141" y="398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24" y="319"/>
                    <a:pt x="80" y="268"/>
                    <a:pt x="80" y="205"/>
                  </a:cubicBezTo>
                  <a:cubicBezTo>
                    <a:pt x="80" y="134"/>
                    <a:pt x="138" y="76"/>
                    <a:pt x="211" y="76"/>
                  </a:cubicBezTo>
                  <a:cubicBezTo>
                    <a:pt x="277" y="76"/>
                    <a:pt x="345" y="123"/>
                    <a:pt x="345" y="202"/>
                  </a:cubicBezTo>
                  <a:cubicBezTo>
                    <a:pt x="345" y="239"/>
                    <a:pt x="327" y="271"/>
                    <a:pt x="311" y="299"/>
                  </a:cubicBezTo>
                  <a:cubicBezTo>
                    <a:pt x="310" y="299"/>
                    <a:pt x="310" y="299"/>
                    <a:pt x="310" y="299"/>
                  </a:cubicBezTo>
                  <a:cubicBezTo>
                    <a:pt x="310" y="300"/>
                    <a:pt x="310" y="300"/>
                    <a:pt x="310" y="300"/>
                  </a:cubicBezTo>
                  <a:cubicBezTo>
                    <a:pt x="169" y="509"/>
                    <a:pt x="169" y="509"/>
                    <a:pt x="169" y="509"/>
                  </a:cubicBezTo>
                  <a:cubicBezTo>
                    <a:pt x="242" y="509"/>
                    <a:pt x="242" y="509"/>
                    <a:pt x="242" y="509"/>
                  </a:cubicBezTo>
                  <a:cubicBezTo>
                    <a:pt x="255" y="509"/>
                    <a:pt x="268" y="502"/>
                    <a:pt x="275" y="491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7" y="358"/>
                    <a:pt x="362" y="350"/>
                    <a:pt x="367" y="343"/>
                  </a:cubicBezTo>
                  <a:cubicBezTo>
                    <a:pt x="395" y="297"/>
                    <a:pt x="424" y="249"/>
                    <a:pt x="424" y="200"/>
                  </a:cubicBezTo>
                  <a:cubicBezTo>
                    <a:pt x="424" y="127"/>
                    <a:pt x="388" y="81"/>
                    <a:pt x="358" y="55"/>
                  </a:cubicBezTo>
                </a:path>
              </a:pathLst>
            </a:custGeom>
            <a:solidFill>
              <a:srgbClr val="1434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10905145" y="6343773"/>
              <a:ext cx="81760" cy="82121"/>
            </a:xfrm>
            <a:prstGeom prst="ellipse">
              <a:avLst/>
            </a:prstGeom>
            <a:solidFill>
              <a:srgbClr val="1434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  <p:sp>
        <p:nvSpPr>
          <p:cNvPr id="54" name="Rectangle 104"/>
          <p:cNvSpPr>
            <a:spLocks noChangeArrowheads="1"/>
          </p:cNvSpPr>
          <p:nvPr/>
        </p:nvSpPr>
        <p:spPr bwMode="gray">
          <a:xfrm>
            <a:off x="12263437" y="6019797"/>
            <a:ext cx="3681702" cy="84296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NO CONTENT BETWEEN THESE RED LINES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12266222" y="6019797"/>
            <a:ext cx="3678917" cy="834408"/>
            <a:chOff x="-460208" y="425562"/>
            <a:chExt cx="377657" cy="834408"/>
          </a:xfrm>
        </p:grpSpPr>
        <p:cxnSp>
          <p:nvCxnSpPr>
            <p:cNvPr id="56" name="Straight Connector 55"/>
            <p:cNvCxnSpPr/>
            <p:nvPr/>
          </p:nvCxnSpPr>
          <p:spPr bwMode="gray">
            <a:xfrm flipH="1">
              <a:off x="-460208" y="125997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57" name="Straight Connector 56"/>
            <p:cNvCxnSpPr/>
            <p:nvPr/>
          </p:nvCxnSpPr>
          <p:spPr bwMode="gray">
            <a:xfrm flipH="1">
              <a:off x="-460208" y="42556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58" name="Group 57"/>
          <p:cNvGrpSpPr/>
          <p:nvPr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59" name="Rectangle 104"/>
            <p:cNvSpPr>
              <a:spLocks noChangeArrowheads="1"/>
            </p:cNvSpPr>
            <p:nvPr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105"/>
            <p:cNvSpPr>
              <a:spLocks noChangeArrowheads="1"/>
            </p:cNvSpPr>
            <p:nvPr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1" name="Rectangle 106"/>
            <p:cNvSpPr>
              <a:spLocks noChangeArrowheads="1"/>
            </p:cNvSpPr>
            <p:nvPr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62" name="Rectangle 107"/>
            <p:cNvSpPr>
              <a:spLocks noChangeArrowheads="1"/>
            </p:cNvSpPr>
            <p:nvPr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3" name="Rectangle 108"/>
            <p:cNvSpPr>
              <a:spLocks noChangeArrowheads="1"/>
            </p:cNvSpPr>
            <p:nvPr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64" name="Rectangle 113"/>
            <p:cNvSpPr>
              <a:spLocks noChangeArrowheads="1"/>
            </p:cNvSpPr>
            <p:nvPr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65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6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67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8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69" name="Rectangle 113"/>
            <p:cNvSpPr>
              <a:spLocks noChangeArrowheads="1"/>
            </p:cNvSpPr>
            <p:nvPr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70" name="Rectangle 105"/>
            <p:cNvSpPr>
              <a:spLocks noChangeArrowheads="1"/>
            </p:cNvSpPr>
            <p:nvPr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1" name="Rectangle 106"/>
            <p:cNvSpPr>
              <a:spLocks noChangeArrowheads="1"/>
            </p:cNvSpPr>
            <p:nvPr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72" name="Rectangle 107"/>
            <p:cNvSpPr>
              <a:spLocks noChangeArrowheads="1"/>
            </p:cNvSpPr>
            <p:nvPr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3" name="Rectangle 108"/>
            <p:cNvSpPr>
              <a:spLocks noChangeArrowheads="1"/>
            </p:cNvSpPr>
            <p:nvPr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74" name="Rectangle 109"/>
            <p:cNvSpPr>
              <a:spLocks noChangeArrowheads="1"/>
            </p:cNvSpPr>
            <p:nvPr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5" name="Rectangle 110"/>
            <p:cNvSpPr>
              <a:spLocks noChangeArrowheads="1"/>
            </p:cNvSpPr>
            <p:nvPr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76" name="Rectangle 111"/>
            <p:cNvSpPr>
              <a:spLocks noChangeArrowheads="1"/>
            </p:cNvSpPr>
            <p:nvPr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7" name="Rectangle 112"/>
            <p:cNvSpPr>
              <a:spLocks noChangeArrowheads="1"/>
            </p:cNvSpPr>
            <p:nvPr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78" name="Rectangle 113"/>
            <p:cNvSpPr>
              <a:spLocks noChangeArrowheads="1"/>
            </p:cNvSpPr>
            <p:nvPr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79" name="Rectangle 78"/>
            <p:cNvSpPr>
              <a:spLocks noChangeArrowheads="1"/>
            </p:cNvSpPr>
            <p:nvPr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0" name="Rectangle 79"/>
            <p:cNvSpPr>
              <a:spLocks noChangeArrowheads="1"/>
            </p:cNvSpPr>
            <p:nvPr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81" name="Rectangle 80"/>
            <p:cNvSpPr>
              <a:spLocks noChangeArrowheads="1"/>
            </p:cNvSpPr>
            <p:nvPr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2" name="Rectangle 81"/>
            <p:cNvSpPr>
              <a:spLocks noChangeArrowheads="1"/>
            </p:cNvSpPr>
            <p:nvPr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83" name="Rectangle 82"/>
            <p:cNvSpPr>
              <a:spLocks noChangeArrowheads="1"/>
            </p:cNvSpPr>
            <p:nvPr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84" name="Rectangle 109"/>
            <p:cNvSpPr>
              <a:spLocks noChangeArrowheads="1"/>
            </p:cNvSpPr>
            <p:nvPr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5" name="Rectangle 110"/>
            <p:cNvSpPr>
              <a:spLocks noChangeArrowheads="1"/>
            </p:cNvSpPr>
            <p:nvPr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86" name="Rectangle 111"/>
            <p:cNvSpPr>
              <a:spLocks noChangeArrowheads="1"/>
            </p:cNvSpPr>
            <p:nvPr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7" name="Rectangle 112"/>
            <p:cNvSpPr>
              <a:spLocks noChangeArrowheads="1"/>
            </p:cNvSpPr>
            <p:nvPr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88" name="Rectangle 87"/>
            <p:cNvSpPr>
              <a:spLocks noChangeArrowheads="1"/>
            </p:cNvSpPr>
            <p:nvPr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>
              <a:spLocks noChangeArrowheads="1"/>
            </p:cNvSpPr>
            <p:nvPr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90" name="Rectangle 111"/>
            <p:cNvSpPr>
              <a:spLocks noChangeArrowheads="1"/>
            </p:cNvSpPr>
            <p:nvPr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91" name="Rectangle 112"/>
            <p:cNvSpPr>
              <a:spLocks noChangeArrowheads="1"/>
            </p:cNvSpPr>
            <p:nvPr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sp>
        <p:nvSpPr>
          <p:cNvPr id="111" name="Rectangle 104"/>
          <p:cNvSpPr>
            <a:spLocks noChangeArrowheads="1"/>
          </p:cNvSpPr>
          <p:nvPr/>
        </p:nvSpPr>
        <p:spPr bwMode="gray">
          <a:xfrm flipH="1">
            <a:off x="-3101341" y="6019801"/>
            <a:ext cx="3018787" cy="84320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FOOTER </a:t>
            </a:r>
            <a:b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</a:br>
            <a: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- Go to tab </a:t>
            </a:r>
            <a:r>
              <a:rPr kumimoji="0" lang="en-GB" alt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“insert”</a:t>
            </a:r>
            <a: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</a:t>
            </a:r>
            <a:b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</a:br>
            <a: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- Select </a:t>
            </a:r>
            <a:r>
              <a:rPr kumimoji="0" lang="en-GB" alt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“header &amp; footer”</a:t>
            </a:r>
            <a:b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</a:br>
            <a: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- Insert your text and click </a:t>
            </a:r>
            <a:r>
              <a:rPr kumimoji="0" lang="en-GB" alt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‘Apply to all’</a:t>
            </a: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grpSp>
        <p:nvGrpSpPr>
          <p:cNvPr id="112" name="Group 111"/>
          <p:cNvGrpSpPr/>
          <p:nvPr/>
        </p:nvGrpSpPr>
        <p:grpSpPr>
          <a:xfrm>
            <a:off x="-3101342" y="6019797"/>
            <a:ext cx="3018791" cy="834408"/>
            <a:chOff x="-460208" y="425562"/>
            <a:chExt cx="377657" cy="834408"/>
          </a:xfrm>
        </p:grpSpPr>
        <p:cxnSp>
          <p:nvCxnSpPr>
            <p:cNvPr id="113" name="Straight Connector 112"/>
            <p:cNvCxnSpPr/>
            <p:nvPr/>
          </p:nvCxnSpPr>
          <p:spPr bwMode="gray">
            <a:xfrm flipH="1">
              <a:off x="-460208" y="125997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14" name="Straight Connector 113"/>
            <p:cNvCxnSpPr/>
            <p:nvPr/>
          </p:nvCxnSpPr>
          <p:spPr bwMode="gray">
            <a:xfrm flipH="1">
              <a:off x="-460208" y="42556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2195523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ideo with blu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-8800"/>
            <a:ext cx="12192000" cy="6866800"/>
          </a:xfrm>
          <a:prstGeom prst="rect">
            <a:avLst/>
          </a:prstGeom>
          <a:solidFill>
            <a:srgbClr val="0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dirty="0" err="1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680700" y="6032500"/>
            <a:ext cx="1511300" cy="821707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dirty="0" err="1">
              <a:solidFill>
                <a:schemeClr val="tx1"/>
              </a:solidFill>
            </a:endParaRPr>
          </a:p>
        </p:txBody>
      </p:sp>
      <p:sp>
        <p:nvSpPr>
          <p:cNvPr id="92" name="Media Placeholder 91"/>
          <p:cNvSpPr>
            <a:spLocks noGrp="1"/>
          </p:cNvSpPr>
          <p:nvPr>
            <p:ph type="media" sz="quarter" idx="16" hasCustomPrompt="1"/>
          </p:nvPr>
        </p:nvSpPr>
        <p:spPr bwMode="auto">
          <a:xfrm>
            <a:off x="0" y="-8800"/>
            <a:ext cx="12192000" cy="6863007"/>
          </a:xfrm>
          <a:custGeom>
            <a:avLst/>
            <a:gdLst>
              <a:gd name="connsiteX0" fmla="*/ 11382717 w 12192000"/>
              <a:gd name="connsiteY0" fmla="*/ 6361762 h 6863007"/>
              <a:gd name="connsiteX1" fmla="*/ 11343229 w 12192000"/>
              <a:gd name="connsiteY1" fmla="*/ 6401424 h 6863007"/>
              <a:gd name="connsiteX2" fmla="*/ 11382717 w 12192000"/>
              <a:gd name="connsiteY2" fmla="*/ 6441086 h 6863007"/>
              <a:gd name="connsiteX3" fmla="*/ 11422205 w 12192000"/>
              <a:gd name="connsiteY3" fmla="*/ 6401424 h 6863007"/>
              <a:gd name="connsiteX4" fmla="*/ 11382717 w 12192000"/>
              <a:gd name="connsiteY4" fmla="*/ 6361762 h 6863007"/>
              <a:gd name="connsiteX5" fmla="*/ 11380234 w 12192000"/>
              <a:gd name="connsiteY5" fmla="*/ 6259128 h 6863007"/>
              <a:gd name="connsiteX6" fmla="*/ 11275657 w 12192000"/>
              <a:gd name="connsiteY6" fmla="*/ 6302657 h 6863007"/>
              <a:gd name="connsiteX7" fmla="*/ 11231550 w 12192000"/>
              <a:gd name="connsiteY7" fmla="*/ 6406128 h 6863007"/>
              <a:gd name="connsiteX8" fmla="*/ 11331859 w 12192000"/>
              <a:gd name="connsiteY8" fmla="*/ 6543137 h 6863007"/>
              <a:gd name="connsiteX9" fmla="*/ 11362449 w 12192000"/>
              <a:gd name="connsiteY9" fmla="*/ 6494613 h 6863007"/>
              <a:gd name="connsiteX10" fmla="*/ 11288463 w 12192000"/>
              <a:gd name="connsiteY10" fmla="*/ 6405414 h 6863007"/>
              <a:gd name="connsiteX11" fmla="*/ 11381657 w 12192000"/>
              <a:gd name="connsiteY11" fmla="*/ 6313361 h 6863007"/>
              <a:gd name="connsiteX12" fmla="*/ 11476986 w 12192000"/>
              <a:gd name="connsiteY12" fmla="*/ 6403273 h 6863007"/>
              <a:gd name="connsiteX13" fmla="*/ 11452798 w 12192000"/>
              <a:gd name="connsiteY13" fmla="*/ 6472491 h 6863007"/>
              <a:gd name="connsiteX14" fmla="*/ 11452086 w 12192000"/>
              <a:gd name="connsiteY14" fmla="*/ 6472491 h 6863007"/>
              <a:gd name="connsiteX15" fmla="*/ 11452086 w 12192000"/>
              <a:gd name="connsiteY15" fmla="*/ 6473205 h 6863007"/>
              <a:gd name="connsiteX16" fmla="*/ 11351778 w 12192000"/>
              <a:gd name="connsiteY16" fmla="*/ 6622345 h 6863007"/>
              <a:gd name="connsiteX17" fmla="*/ 11403711 w 12192000"/>
              <a:gd name="connsiteY17" fmla="*/ 6622345 h 6863007"/>
              <a:gd name="connsiteX18" fmla="*/ 11427187 w 12192000"/>
              <a:gd name="connsiteY18" fmla="*/ 6609501 h 6863007"/>
              <a:gd name="connsiteX19" fmla="*/ 11481966 w 12192000"/>
              <a:gd name="connsiteY19" fmla="*/ 6520302 h 6863007"/>
              <a:gd name="connsiteX20" fmla="*/ 11492637 w 12192000"/>
              <a:gd name="connsiteY20" fmla="*/ 6503889 h 6863007"/>
              <a:gd name="connsiteX21" fmla="*/ 11533187 w 12192000"/>
              <a:gd name="connsiteY21" fmla="*/ 6401846 h 6863007"/>
              <a:gd name="connsiteX22" fmla="*/ 11486234 w 12192000"/>
              <a:gd name="connsiteY22" fmla="*/ 6298376 h 6863007"/>
              <a:gd name="connsiteX23" fmla="*/ 11380234 w 12192000"/>
              <a:gd name="connsiteY23" fmla="*/ 6259128 h 6863007"/>
              <a:gd name="connsiteX24" fmla="*/ 0 w 12192000"/>
              <a:gd name="connsiteY24" fmla="*/ 0 h 6863007"/>
              <a:gd name="connsiteX25" fmla="*/ 12192000 w 12192000"/>
              <a:gd name="connsiteY25" fmla="*/ 0 h 6863007"/>
              <a:gd name="connsiteX26" fmla="*/ 12192000 w 12192000"/>
              <a:gd name="connsiteY26" fmla="*/ 6863007 h 6863007"/>
              <a:gd name="connsiteX27" fmla="*/ 0 w 12192000"/>
              <a:gd name="connsiteY27" fmla="*/ 6863007 h 6863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2000" h="6863007">
                <a:moveTo>
                  <a:pt x="11382717" y="6361762"/>
                </a:moveTo>
                <a:cubicBezTo>
                  <a:pt x="11360908" y="6361762"/>
                  <a:pt x="11343229" y="6379519"/>
                  <a:pt x="11343229" y="6401424"/>
                </a:cubicBezTo>
                <a:cubicBezTo>
                  <a:pt x="11343229" y="6423329"/>
                  <a:pt x="11360908" y="6441086"/>
                  <a:pt x="11382717" y="6441086"/>
                </a:cubicBezTo>
                <a:cubicBezTo>
                  <a:pt x="11404526" y="6441086"/>
                  <a:pt x="11422205" y="6423329"/>
                  <a:pt x="11422205" y="6401424"/>
                </a:cubicBezTo>
                <a:cubicBezTo>
                  <a:pt x="11422205" y="6379519"/>
                  <a:pt x="11404526" y="6361762"/>
                  <a:pt x="11382717" y="6361762"/>
                </a:cubicBezTo>
                <a:close/>
                <a:moveTo>
                  <a:pt x="11380234" y="6259128"/>
                </a:moveTo>
                <a:cubicBezTo>
                  <a:pt x="11341107" y="6259128"/>
                  <a:pt x="11303402" y="6274827"/>
                  <a:pt x="11275657" y="6302657"/>
                </a:cubicBezTo>
                <a:cubicBezTo>
                  <a:pt x="11247201" y="6330487"/>
                  <a:pt x="11231550" y="6367594"/>
                  <a:pt x="11231550" y="6406128"/>
                </a:cubicBezTo>
                <a:cubicBezTo>
                  <a:pt x="11231550" y="6470351"/>
                  <a:pt x="11271389" y="6524583"/>
                  <a:pt x="11331859" y="6543137"/>
                </a:cubicBezTo>
                <a:cubicBezTo>
                  <a:pt x="11362449" y="6494613"/>
                  <a:pt x="11362449" y="6494613"/>
                  <a:pt x="11362449" y="6494613"/>
                </a:cubicBezTo>
                <a:cubicBezTo>
                  <a:pt x="11319765" y="6486763"/>
                  <a:pt x="11288463" y="6450370"/>
                  <a:pt x="11288463" y="6405414"/>
                </a:cubicBezTo>
                <a:cubicBezTo>
                  <a:pt x="11288463" y="6354749"/>
                  <a:pt x="11329724" y="6313361"/>
                  <a:pt x="11381657" y="6313361"/>
                </a:cubicBezTo>
                <a:cubicBezTo>
                  <a:pt x="11428610" y="6313361"/>
                  <a:pt x="11476986" y="6346900"/>
                  <a:pt x="11476986" y="6403273"/>
                </a:cubicBezTo>
                <a:cubicBezTo>
                  <a:pt x="11476986" y="6429676"/>
                  <a:pt x="11464180" y="6452511"/>
                  <a:pt x="11452798" y="6472491"/>
                </a:cubicBezTo>
                <a:cubicBezTo>
                  <a:pt x="11452086" y="6472491"/>
                  <a:pt x="11452086" y="6472491"/>
                  <a:pt x="11452086" y="6472491"/>
                </a:cubicBezTo>
                <a:cubicBezTo>
                  <a:pt x="11452086" y="6473205"/>
                  <a:pt x="11452086" y="6473205"/>
                  <a:pt x="11452086" y="6473205"/>
                </a:cubicBezTo>
                <a:cubicBezTo>
                  <a:pt x="11351778" y="6622345"/>
                  <a:pt x="11351778" y="6622345"/>
                  <a:pt x="11351778" y="6622345"/>
                </a:cubicBezTo>
                <a:cubicBezTo>
                  <a:pt x="11403711" y="6622345"/>
                  <a:pt x="11403711" y="6622345"/>
                  <a:pt x="11403711" y="6622345"/>
                </a:cubicBezTo>
                <a:cubicBezTo>
                  <a:pt x="11412959" y="6622345"/>
                  <a:pt x="11422207" y="6617350"/>
                  <a:pt x="11427187" y="6609501"/>
                </a:cubicBezTo>
                <a:cubicBezTo>
                  <a:pt x="11481966" y="6520302"/>
                  <a:pt x="11481966" y="6520302"/>
                  <a:pt x="11481966" y="6520302"/>
                </a:cubicBezTo>
                <a:cubicBezTo>
                  <a:pt x="11485523" y="6514593"/>
                  <a:pt x="11489080" y="6508885"/>
                  <a:pt x="11492637" y="6503889"/>
                </a:cubicBezTo>
                <a:cubicBezTo>
                  <a:pt x="11512556" y="6471064"/>
                  <a:pt x="11533187" y="6436812"/>
                  <a:pt x="11533187" y="6401846"/>
                </a:cubicBezTo>
                <a:cubicBezTo>
                  <a:pt x="11533187" y="6349754"/>
                  <a:pt x="11507576" y="6316929"/>
                  <a:pt x="11486234" y="6298376"/>
                </a:cubicBezTo>
                <a:cubicBezTo>
                  <a:pt x="11458489" y="6273400"/>
                  <a:pt x="11419362" y="6259128"/>
                  <a:pt x="11380234" y="625912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63007"/>
                </a:lnTo>
                <a:lnTo>
                  <a:pt x="0" y="6863007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Ins="648000" anchor="ctr">
            <a:noAutofit/>
          </a:bodyPr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on icon left </a:t>
            </a:r>
            <a:br>
              <a:rPr lang="nl-NL" dirty="0"/>
            </a:br>
            <a:r>
              <a:rPr lang="nl-NL" dirty="0"/>
              <a:t>to insert media</a:t>
            </a:r>
          </a:p>
        </p:txBody>
      </p:sp>
      <p:sp>
        <p:nvSpPr>
          <p:cNvPr id="7" name="Rectangle 104"/>
          <p:cNvSpPr>
            <a:spLocks noChangeArrowheads="1"/>
          </p:cNvSpPr>
          <p:nvPr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59" name="Rectangle 104"/>
            <p:cNvSpPr>
              <a:spLocks noChangeArrowheads="1"/>
            </p:cNvSpPr>
            <p:nvPr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105"/>
            <p:cNvSpPr>
              <a:spLocks noChangeArrowheads="1"/>
            </p:cNvSpPr>
            <p:nvPr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1" name="Rectangle 106"/>
            <p:cNvSpPr>
              <a:spLocks noChangeArrowheads="1"/>
            </p:cNvSpPr>
            <p:nvPr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62" name="Rectangle 107"/>
            <p:cNvSpPr>
              <a:spLocks noChangeArrowheads="1"/>
            </p:cNvSpPr>
            <p:nvPr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3" name="Rectangle 108"/>
            <p:cNvSpPr>
              <a:spLocks noChangeArrowheads="1"/>
            </p:cNvSpPr>
            <p:nvPr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64" name="Rectangle 113"/>
            <p:cNvSpPr>
              <a:spLocks noChangeArrowheads="1"/>
            </p:cNvSpPr>
            <p:nvPr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65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6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67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8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69" name="Rectangle 113"/>
            <p:cNvSpPr>
              <a:spLocks noChangeArrowheads="1"/>
            </p:cNvSpPr>
            <p:nvPr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70" name="Rectangle 105"/>
            <p:cNvSpPr>
              <a:spLocks noChangeArrowheads="1"/>
            </p:cNvSpPr>
            <p:nvPr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1" name="Rectangle 106"/>
            <p:cNvSpPr>
              <a:spLocks noChangeArrowheads="1"/>
            </p:cNvSpPr>
            <p:nvPr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72" name="Rectangle 107"/>
            <p:cNvSpPr>
              <a:spLocks noChangeArrowheads="1"/>
            </p:cNvSpPr>
            <p:nvPr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3" name="Rectangle 108"/>
            <p:cNvSpPr>
              <a:spLocks noChangeArrowheads="1"/>
            </p:cNvSpPr>
            <p:nvPr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74" name="Rectangle 109"/>
            <p:cNvSpPr>
              <a:spLocks noChangeArrowheads="1"/>
            </p:cNvSpPr>
            <p:nvPr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5" name="Rectangle 110"/>
            <p:cNvSpPr>
              <a:spLocks noChangeArrowheads="1"/>
            </p:cNvSpPr>
            <p:nvPr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76" name="Rectangle 111"/>
            <p:cNvSpPr>
              <a:spLocks noChangeArrowheads="1"/>
            </p:cNvSpPr>
            <p:nvPr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7" name="Rectangle 112"/>
            <p:cNvSpPr>
              <a:spLocks noChangeArrowheads="1"/>
            </p:cNvSpPr>
            <p:nvPr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78" name="Rectangle 113"/>
            <p:cNvSpPr>
              <a:spLocks noChangeArrowheads="1"/>
            </p:cNvSpPr>
            <p:nvPr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79" name="Rectangle 78"/>
            <p:cNvSpPr>
              <a:spLocks noChangeArrowheads="1"/>
            </p:cNvSpPr>
            <p:nvPr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0" name="Rectangle 79"/>
            <p:cNvSpPr>
              <a:spLocks noChangeArrowheads="1"/>
            </p:cNvSpPr>
            <p:nvPr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81" name="Rectangle 80"/>
            <p:cNvSpPr>
              <a:spLocks noChangeArrowheads="1"/>
            </p:cNvSpPr>
            <p:nvPr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2" name="Rectangle 81"/>
            <p:cNvSpPr>
              <a:spLocks noChangeArrowheads="1"/>
            </p:cNvSpPr>
            <p:nvPr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83" name="Rectangle 82"/>
            <p:cNvSpPr>
              <a:spLocks noChangeArrowheads="1"/>
            </p:cNvSpPr>
            <p:nvPr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84" name="Rectangle 109"/>
            <p:cNvSpPr>
              <a:spLocks noChangeArrowheads="1"/>
            </p:cNvSpPr>
            <p:nvPr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5" name="Rectangle 110"/>
            <p:cNvSpPr>
              <a:spLocks noChangeArrowheads="1"/>
            </p:cNvSpPr>
            <p:nvPr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86" name="Rectangle 111"/>
            <p:cNvSpPr>
              <a:spLocks noChangeArrowheads="1"/>
            </p:cNvSpPr>
            <p:nvPr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7" name="Rectangle 112"/>
            <p:cNvSpPr>
              <a:spLocks noChangeArrowheads="1"/>
            </p:cNvSpPr>
            <p:nvPr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88" name="Rectangle 87"/>
            <p:cNvSpPr>
              <a:spLocks noChangeArrowheads="1"/>
            </p:cNvSpPr>
            <p:nvPr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>
              <a:spLocks noChangeArrowheads="1"/>
            </p:cNvSpPr>
            <p:nvPr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90" name="Rectangle 111"/>
            <p:cNvSpPr>
              <a:spLocks noChangeArrowheads="1"/>
            </p:cNvSpPr>
            <p:nvPr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91" name="Rectangle 112"/>
            <p:cNvSpPr>
              <a:spLocks noChangeArrowheads="1"/>
            </p:cNvSpPr>
            <p:nvPr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49016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ideo with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0" y="-8800"/>
            <a:ext cx="12192000" cy="6866800"/>
          </a:xfrm>
          <a:prstGeom prst="rect">
            <a:avLst/>
          </a:prstGeom>
          <a:solidFill>
            <a:srgbClr val="0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dirty="0" err="1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0680700" y="6032500"/>
            <a:ext cx="1511300" cy="821707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dirty="0" err="1">
              <a:solidFill>
                <a:schemeClr val="tx1"/>
              </a:solidFill>
            </a:endParaRPr>
          </a:p>
        </p:txBody>
      </p:sp>
      <p:sp>
        <p:nvSpPr>
          <p:cNvPr id="7" name="Rectangle 104"/>
          <p:cNvSpPr>
            <a:spLocks noChangeArrowheads="1"/>
          </p:cNvSpPr>
          <p:nvPr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59" name="Rectangle 104"/>
            <p:cNvSpPr>
              <a:spLocks noChangeArrowheads="1"/>
            </p:cNvSpPr>
            <p:nvPr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105"/>
            <p:cNvSpPr>
              <a:spLocks noChangeArrowheads="1"/>
            </p:cNvSpPr>
            <p:nvPr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1" name="Rectangle 106"/>
            <p:cNvSpPr>
              <a:spLocks noChangeArrowheads="1"/>
            </p:cNvSpPr>
            <p:nvPr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62" name="Rectangle 107"/>
            <p:cNvSpPr>
              <a:spLocks noChangeArrowheads="1"/>
            </p:cNvSpPr>
            <p:nvPr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3" name="Rectangle 108"/>
            <p:cNvSpPr>
              <a:spLocks noChangeArrowheads="1"/>
            </p:cNvSpPr>
            <p:nvPr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64" name="Rectangle 113"/>
            <p:cNvSpPr>
              <a:spLocks noChangeArrowheads="1"/>
            </p:cNvSpPr>
            <p:nvPr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65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6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67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8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69" name="Rectangle 113"/>
            <p:cNvSpPr>
              <a:spLocks noChangeArrowheads="1"/>
            </p:cNvSpPr>
            <p:nvPr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70" name="Rectangle 105"/>
            <p:cNvSpPr>
              <a:spLocks noChangeArrowheads="1"/>
            </p:cNvSpPr>
            <p:nvPr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1" name="Rectangle 106"/>
            <p:cNvSpPr>
              <a:spLocks noChangeArrowheads="1"/>
            </p:cNvSpPr>
            <p:nvPr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72" name="Rectangle 107"/>
            <p:cNvSpPr>
              <a:spLocks noChangeArrowheads="1"/>
            </p:cNvSpPr>
            <p:nvPr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3" name="Rectangle 108"/>
            <p:cNvSpPr>
              <a:spLocks noChangeArrowheads="1"/>
            </p:cNvSpPr>
            <p:nvPr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74" name="Rectangle 109"/>
            <p:cNvSpPr>
              <a:spLocks noChangeArrowheads="1"/>
            </p:cNvSpPr>
            <p:nvPr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5" name="Rectangle 110"/>
            <p:cNvSpPr>
              <a:spLocks noChangeArrowheads="1"/>
            </p:cNvSpPr>
            <p:nvPr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76" name="Rectangle 111"/>
            <p:cNvSpPr>
              <a:spLocks noChangeArrowheads="1"/>
            </p:cNvSpPr>
            <p:nvPr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7" name="Rectangle 112"/>
            <p:cNvSpPr>
              <a:spLocks noChangeArrowheads="1"/>
            </p:cNvSpPr>
            <p:nvPr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78" name="Rectangle 113"/>
            <p:cNvSpPr>
              <a:spLocks noChangeArrowheads="1"/>
            </p:cNvSpPr>
            <p:nvPr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79" name="Rectangle 78"/>
            <p:cNvSpPr>
              <a:spLocks noChangeArrowheads="1"/>
            </p:cNvSpPr>
            <p:nvPr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0" name="Rectangle 79"/>
            <p:cNvSpPr>
              <a:spLocks noChangeArrowheads="1"/>
            </p:cNvSpPr>
            <p:nvPr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81" name="Rectangle 80"/>
            <p:cNvSpPr>
              <a:spLocks noChangeArrowheads="1"/>
            </p:cNvSpPr>
            <p:nvPr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2" name="Rectangle 81"/>
            <p:cNvSpPr>
              <a:spLocks noChangeArrowheads="1"/>
            </p:cNvSpPr>
            <p:nvPr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83" name="Rectangle 82"/>
            <p:cNvSpPr>
              <a:spLocks noChangeArrowheads="1"/>
            </p:cNvSpPr>
            <p:nvPr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84" name="Rectangle 109"/>
            <p:cNvSpPr>
              <a:spLocks noChangeArrowheads="1"/>
            </p:cNvSpPr>
            <p:nvPr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5" name="Rectangle 110"/>
            <p:cNvSpPr>
              <a:spLocks noChangeArrowheads="1"/>
            </p:cNvSpPr>
            <p:nvPr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86" name="Rectangle 111"/>
            <p:cNvSpPr>
              <a:spLocks noChangeArrowheads="1"/>
            </p:cNvSpPr>
            <p:nvPr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7" name="Rectangle 112"/>
            <p:cNvSpPr>
              <a:spLocks noChangeArrowheads="1"/>
            </p:cNvSpPr>
            <p:nvPr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88" name="Rectangle 87"/>
            <p:cNvSpPr>
              <a:spLocks noChangeArrowheads="1"/>
            </p:cNvSpPr>
            <p:nvPr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>
              <a:spLocks noChangeArrowheads="1"/>
            </p:cNvSpPr>
            <p:nvPr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90" name="Rectangle 111"/>
            <p:cNvSpPr>
              <a:spLocks noChangeArrowheads="1"/>
            </p:cNvSpPr>
            <p:nvPr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91" name="Rectangle 112"/>
            <p:cNvSpPr>
              <a:spLocks noChangeArrowheads="1"/>
            </p:cNvSpPr>
            <p:nvPr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sp>
        <p:nvSpPr>
          <p:cNvPr id="92" name="Media Placeholder 91"/>
          <p:cNvSpPr>
            <a:spLocks noGrp="1"/>
          </p:cNvSpPr>
          <p:nvPr>
            <p:ph type="media" sz="quarter" idx="16" hasCustomPrompt="1"/>
          </p:nvPr>
        </p:nvSpPr>
        <p:spPr bwMode="auto">
          <a:xfrm>
            <a:off x="0" y="-8800"/>
            <a:ext cx="12192000" cy="6863007"/>
          </a:xfrm>
          <a:custGeom>
            <a:avLst/>
            <a:gdLst>
              <a:gd name="connsiteX0" fmla="*/ 11382717 w 12192000"/>
              <a:gd name="connsiteY0" fmla="*/ 6361762 h 6863007"/>
              <a:gd name="connsiteX1" fmla="*/ 11343229 w 12192000"/>
              <a:gd name="connsiteY1" fmla="*/ 6401424 h 6863007"/>
              <a:gd name="connsiteX2" fmla="*/ 11382717 w 12192000"/>
              <a:gd name="connsiteY2" fmla="*/ 6441086 h 6863007"/>
              <a:gd name="connsiteX3" fmla="*/ 11422205 w 12192000"/>
              <a:gd name="connsiteY3" fmla="*/ 6401424 h 6863007"/>
              <a:gd name="connsiteX4" fmla="*/ 11382717 w 12192000"/>
              <a:gd name="connsiteY4" fmla="*/ 6361762 h 6863007"/>
              <a:gd name="connsiteX5" fmla="*/ 11380234 w 12192000"/>
              <a:gd name="connsiteY5" fmla="*/ 6259128 h 6863007"/>
              <a:gd name="connsiteX6" fmla="*/ 11275657 w 12192000"/>
              <a:gd name="connsiteY6" fmla="*/ 6302657 h 6863007"/>
              <a:gd name="connsiteX7" fmla="*/ 11231550 w 12192000"/>
              <a:gd name="connsiteY7" fmla="*/ 6406128 h 6863007"/>
              <a:gd name="connsiteX8" fmla="*/ 11331859 w 12192000"/>
              <a:gd name="connsiteY8" fmla="*/ 6543137 h 6863007"/>
              <a:gd name="connsiteX9" fmla="*/ 11362449 w 12192000"/>
              <a:gd name="connsiteY9" fmla="*/ 6494613 h 6863007"/>
              <a:gd name="connsiteX10" fmla="*/ 11288463 w 12192000"/>
              <a:gd name="connsiteY10" fmla="*/ 6405414 h 6863007"/>
              <a:gd name="connsiteX11" fmla="*/ 11381657 w 12192000"/>
              <a:gd name="connsiteY11" fmla="*/ 6313361 h 6863007"/>
              <a:gd name="connsiteX12" fmla="*/ 11476986 w 12192000"/>
              <a:gd name="connsiteY12" fmla="*/ 6403273 h 6863007"/>
              <a:gd name="connsiteX13" fmla="*/ 11452798 w 12192000"/>
              <a:gd name="connsiteY13" fmla="*/ 6472491 h 6863007"/>
              <a:gd name="connsiteX14" fmla="*/ 11452086 w 12192000"/>
              <a:gd name="connsiteY14" fmla="*/ 6472491 h 6863007"/>
              <a:gd name="connsiteX15" fmla="*/ 11452086 w 12192000"/>
              <a:gd name="connsiteY15" fmla="*/ 6473205 h 6863007"/>
              <a:gd name="connsiteX16" fmla="*/ 11351778 w 12192000"/>
              <a:gd name="connsiteY16" fmla="*/ 6622345 h 6863007"/>
              <a:gd name="connsiteX17" fmla="*/ 11403711 w 12192000"/>
              <a:gd name="connsiteY17" fmla="*/ 6622345 h 6863007"/>
              <a:gd name="connsiteX18" fmla="*/ 11427187 w 12192000"/>
              <a:gd name="connsiteY18" fmla="*/ 6609501 h 6863007"/>
              <a:gd name="connsiteX19" fmla="*/ 11481966 w 12192000"/>
              <a:gd name="connsiteY19" fmla="*/ 6520302 h 6863007"/>
              <a:gd name="connsiteX20" fmla="*/ 11492637 w 12192000"/>
              <a:gd name="connsiteY20" fmla="*/ 6503889 h 6863007"/>
              <a:gd name="connsiteX21" fmla="*/ 11533187 w 12192000"/>
              <a:gd name="connsiteY21" fmla="*/ 6401846 h 6863007"/>
              <a:gd name="connsiteX22" fmla="*/ 11486234 w 12192000"/>
              <a:gd name="connsiteY22" fmla="*/ 6298376 h 6863007"/>
              <a:gd name="connsiteX23" fmla="*/ 11380234 w 12192000"/>
              <a:gd name="connsiteY23" fmla="*/ 6259128 h 6863007"/>
              <a:gd name="connsiteX24" fmla="*/ 0 w 12192000"/>
              <a:gd name="connsiteY24" fmla="*/ 0 h 6863007"/>
              <a:gd name="connsiteX25" fmla="*/ 12192000 w 12192000"/>
              <a:gd name="connsiteY25" fmla="*/ 0 h 6863007"/>
              <a:gd name="connsiteX26" fmla="*/ 12192000 w 12192000"/>
              <a:gd name="connsiteY26" fmla="*/ 6863007 h 6863007"/>
              <a:gd name="connsiteX27" fmla="*/ 0 w 12192000"/>
              <a:gd name="connsiteY27" fmla="*/ 6863007 h 6863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2000" h="6863007">
                <a:moveTo>
                  <a:pt x="11382717" y="6361762"/>
                </a:moveTo>
                <a:cubicBezTo>
                  <a:pt x="11360908" y="6361762"/>
                  <a:pt x="11343229" y="6379519"/>
                  <a:pt x="11343229" y="6401424"/>
                </a:cubicBezTo>
                <a:cubicBezTo>
                  <a:pt x="11343229" y="6423329"/>
                  <a:pt x="11360908" y="6441086"/>
                  <a:pt x="11382717" y="6441086"/>
                </a:cubicBezTo>
                <a:cubicBezTo>
                  <a:pt x="11404526" y="6441086"/>
                  <a:pt x="11422205" y="6423329"/>
                  <a:pt x="11422205" y="6401424"/>
                </a:cubicBezTo>
                <a:cubicBezTo>
                  <a:pt x="11422205" y="6379519"/>
                  <a:pt x="11404526" y="6361762"/>
                  <a:pt x="11382717" y="6361762"/>
                </a:cubicBezTo>
                <a:close/>
                <a:moveTo>
                  <a:pt x="11380234" y="6259128"/>
                </a:moveTo>
                <a:cubicBezTo>
                  <a:pt x="11341107" y="6259128"/>
                  <a:pt x="11303402" y="6274827"/>
                  <a:pt x="11275657" y="6302657"/>
                </a:cubicBezTo>
                <a:cubicBezTo>
                  <a:pt x="11247201" y="6330487"/>
                  <a:pt x="11231550" y="6367594"/>
                  <a:pt x="11231550" y="6406128"/>
                </a:cubicBezTo>
                <a:cubicBezTo>
                  <a:pt x="11231550" y="6470351"/>
                  <a:pt x="11271389" y="6524583"/>
                  <a:pt x="11331859" y="6543137"/>
                </a:cubicBezTo>
                <a:cubicBezTo>
                  <a:pt x="11362449" y="6494613"/>
                  <a:pt x="11362449" y="6494613"/>
                  <a:pt x="11362449" y="6494613"/>
                </a:cubicBezTo>
                <a:cubicBezTo>
                  <a:pt x="11319765" y="6486763"/>
                  <a:pt x="11288463" y="6450370"/>
                  <a:pt x="11288463" y="6405414"/>
                </a:cubicBezTo>
                <a:cubicBezTo>
                  <a:pt x="11288463" y="6354749"/>
                  <a:pt x="11329724" y="6313361"/>
                  <a:pt x="11381657" y="6313361"/>
                </a:cubicBezTo>
                <a:cubicBezTo>
                  <a:pt x="11428610" y="6313361"/>
                  <a:pt x="11476986" y="6346900"/>
                  <a:pt x="11476986" y="6403273"/>
                </a:cubicBezTo>
                <a:cubicBezTo>
                  <a:pt x="11476986" y="6429676"/>
                  <a:pt x="11464180" y="6452511"/>
                  <a:pt x="11452798" y="6472491"/>
                </a:cubicBezTo>
                <a:cubicBezTo>
                  <a:pt x="11452086" y="6472491"/>
                  <a:pt x="11452086" y="6472491"/>
                  <a:pt x="11452086" y="6472491"/>
                </a:cubicBezTo>
                <a:cubicBezTo>
                  <a:pt x="11452086" y="6473205"/>
                  <a:pt x="11452086" y="6473205"/>
                  <a:pt x="11452086" y="6473205"/>
                </a:cubicBezTo>
                <a:cubicBezTo>
                  <a:pt x="11351778" y="6622345"/>
                  <a:pt x="11351778" y="6622345"/>
                  <a:pt x="11351778" y="6622345"/>
                </a:cubicBezTo>
                <a:cubicBezTo>
                  <a:pt x="11403711" y="6622345"/>
                  <a:pt x="11403711" y="6622345"/>
                  <a:pt x="11403711" y="6622345"/>
                </a:cubicBezTo>
                <a:cubicBezTo>
                  <a:pt x="11412959" y="6622345"/>
                  <a:pt x="11422207" y="6617350"/>
                  <a:pt x="11427187" y="6609501"/>
                </a:cubicBezTo>
                <a:cubicBezTo>
                  <a:pt x="11481966" y="6520302"/>
                  <a:pt x="11481966" y="6520302"/>
                  <a:pt x="11481966" y="6520302"/>
                </a:cubicBezTo>
                <a:cubicBezTo>
                  <a:pt x="11485523" y="6514593"/>
                  <a:pt x="11489080" y="6508885"/>
                  <a:pt x="11492637" y="6503889"/>
                </a:cubicBezTo>
                <a:cubicBezTo>
                  <a:pt x="11512556" y="6471064"/>
                  <a:pt x="11533187" y="6436812"/>
                  <a:pt x="11533187" y="6401846"/>
                </a:cubicBezTo>
                <a:cubicBezTo>
                  <a:pt x="11533187" y="6349754"/>
                  <a:pt x="11507576" y="6316929"/>
                  <a:pt x="11486234" y="6298376"/>
                </a:cubicBezTo>
                <a:cubicBezTo>
                  <a:pt x="11458489" y="6273400"/>
                  <a:pt x="11419362" y="6259128"/>
                  <a:pt x="11380234" y="625912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63007"/>
                </a:lnTo>
                <a:lnTo>
                  <a:pt x="0" y="6863007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Ins="648000" anchor="ctr">
            <a:noAutofit/>
          </a:bodyPr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on icon left </a:t>
            </a:r>
            <a:br>
              <a:rPr lang="nl-NL" dirty="0"/>
            </a:br>
            <a:r>
              <a:rPr lang="nl-NL" dirty="0"/>
              <a:t>to insert media</a:t>
            </a:r>
          </a:p>
        </p:txBody>
      </p:sp>
    </p:spTree>
    <p:extLst>
      <p:ext uri="{BB962C8B-B14F-4D97-AF65-F5344CB8AC3E}">
        <p14:creationId xmlns:p14="http://schemas.microsoft.com/office/powerpoint/2010/main" val="30085673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estion blu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04"/>
          <p:cNvSpPr>
            <a:spLocks noChangeArrowheads="1"/>
          </p:cNvSpPr>
          <p:nvPr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34962" y="333375"/>
            <a:ext cx="5761038" cy="6191250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dirty="0" err="1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096000" y="333375"/>
            <a:ext cx="5761038" cy="619125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dirty="0" err="1">
              <a:solidFill>
                <a:schemeClr val="tx1"/>
              </a:solidFill>
            </a:endParaRP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995304" y="3937800"/>
            <a:ext cx="4398963" cy="729450"/>
          </a:xfrm>
        </p:spPr>
        <p:txBody>
          <a:bodyPr>
            <a:noAutofit/>
          </a:bodyPr>
          <a:lstStyle>
            <a:lvl1pPr algn="l">
              <a:lnSpc>
                <a:spcPts val="2300"/>
              </a:lnSpc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Name or Subtitle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924883" y="2485894"/>
            <a:ext cx="4169881" cy="1760986"/>
            <a:chOff x="6924883" y="2485894"/>
            <a:chExt cx="4169881" cy="1760986"/>
          </a:xfrm>
        </p:grpSpPr>
        <p:sp>
          <p:nvSpPr>
            <p:cNvPr id="34" name="Freeform 5"/>
            <p:cNvSpPr>
              <a:spLocks/>
            </p:cNvSpPr>
            <p:nvPr/>
          </p:nvSpPr>
          <p:spPr bwMode="auto">
            <a:xfrm>
              <a:off x="6924883" y="2485894"/>
              <a:ext cx="1408789" cy="1704501"/>
            </a:xfrm>
            <a:custGeom>
              <a:avLst/>
              <a:gdLst>
                <a:gd name="T0" fmla="*/ 358 w 423"/>
                <a:gd name="T1" fmla="*/ 55 h 509"/>
                <a:gd name="T2" fmla="*/ 209 w 423"/>
                <a:gd name="T3" fmla="*/ 0 h 509"/>
                <a:gd name="T4" fmla="*/ 61 w 423"/>
                <a:gd name="T5" fmla="*/ 61 h 509"/>
                <a:gd name="T6" fmla="*/ 0 w 423"/>
                <a:gd name="T7" fmla="*/ 206 h 509"/>
                <a:gd name="T8" fmla="*/ 141 w 423"/>
                <a:gd name="T9" fmla="*/ 398 h 509"/>
                <a:gd name="T10" fmla="*/ 184 w 423"/>
                <a:gd name="T11" fmla="*/ 330 h 509"/>
                <a:gd name="T12" fmla="*/ 79 w 423"/>
                <a:gd name="T13" fmla="*/ 205 h 509"/>
                <a:gd name="T14" fmla="*/ 210 w 423"/>
                <a:gd name="T15" fmla="*/ 76 h 509"/>
                <a:gd name="T16" fmla="*/ 344 w 423"/>
                <a:gd name="T17" fmla="*/ 202 h 509"/>
                <a:gd name="T18" fmla="*/ 310 w 423"/>
                <a:gd name="T19" fmla="*/ 299 h 509"/>
                <a:gd name="T20" fmla="*/ 310 w 423"/>
                <a:gd name="T21" fmla="*/ 299 h 509"/>
                <a:gd name="T22" fmla="*/ 310 w 423"/>
                <a:gd name="T23" fmla="*/ 300 h 509"/>
                <a:gd name="T24" fmla="*/ 168 w 423"/>
                <a:gd name="T25" fmla="*/ 509 h 509"/>
                <a:gd name="T26" fmla="*/ 241 w 423"/>
                <a:gd name="T27" fmla="*/ 509 h 509"/>
                <a:gd name="T28" fmla="*/ 274 w 423"/>
                <a:gd name="T29" fmla="*/ 491 h 509"/>
                <a:gd name="T30" fmla="*/ 352 w 423"/>
                <a:gd name="T31" fmla="*/ 366 h 509"/>
                <a:gd name="T32" fmla="*/ 366 w 423"/>
                <a:gd name="T33" fmla="*/ 343 h 509"/>
                <a:gd name="T34" fmla="*/ 423 w 423"/>
                <a:gd name="T35" fmla="*/ 200 h 509"/>
                <a:gd name="T36" fmla="*/ 358 w 423"/>
                <a:gd name="T37" fmla="*/ 5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3" h="509">
                  <a:moveTo>
                    <a:pt x="358" y="55"/>
                  </a:moveTo>
                  <a:cubicBezTo>
                    <a:pt x="318" y="20"/>
                    <a:pt x="264" y="0"/>
                    <a:pt x="209" y="0"/>
                  </a:cubicBezTo>
                  <a:cubicBezTo>
                    <a:pt x="153" y="0"/>
                    <a:pt x="101" y="22"/>
                    <a:pt x="61" y="61"/>
                  </a:cubicBezTo>
                  <a:cubicBezTo>
                    <a:pt x="22" y="100"/>
                    <a:pt x="0" y="152"/>
                    <a:pt x="0" y="206"/>
                  </a:cubicBezTo>
                  <a:cubicBezTo>
                    <a:pt x="0" y="296"/>
                    <a:pt x="56" y="372"/>
                    <a:pt x="141" y="398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24" y="319"/>
                    <a:pt x="79" y="268"/>
                    <a:pt x="79" y="205"/>
                  </a:cubicBezTo>
                  <a:cubicBezTo>
                    <a:pt x="79" y="134"/>
                    <a:pt x="138" y="76"/>
                    <a:pt x="210" y="76"/>
                  </a:cubicBezTo>
                  <a:cubicBezTo>
                    <a:pt x="276" y="76"/>
                    <a:pt x="344" y="123"/>
                    <a:pt x="344" y="202"/>
                  </a:cubicBezTo>
                  <a:cubicBezTo>
                    <a:pt x="344" y="239"/>
                    <a:pt x="327" y="271"/>
                    <a:pt x="310" y="299"/>
                  </a:cubicBezTo>
                  <a:cubicBezTo>
                    <a:pt x="310" y="299"/>
                    <a:pt x="310" y="299"/>
                    <a:pt x="310" y="299"/>
                  </a:cubicBezTo>
                  <a:cubicBezTo>
                    <a:pt x="310" y="300"/>
                    <a:pt x="310" y="300"/>
                    <a:pt x="310" y="300"/>
                  </a:cubicBezTo>
                  <a:cubicBezTo>
                    <a:pt x="168" y="509"/>
                    <a:pt x="168" y="509"/>
                    <a:pt x="168" y="509"/>
                  </a:cubicBezTo>
                  <a:cubicBezTo>
                    <a:pt x="241" y="509"/>
                    <a:pt x="241" y="509"/>
                    <a:pt x="241" y="509"/>
                  </a:cubicBezTo>
                  <a:cubicBezTo>
                    <a:pt x="255" y="509"/>
                    <a:pt x="267" y="502"/>
                    <a:pt x="274" y="491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6" y="358"/>
                    <a:pt x="361" y="350"/>
                    <a:pt x="366" y="343"/>
                  </a:cubicBezTo>
                  <a:cubicBezTo>
                    <a:pt x="394" y="297"/>
                    <a:pt x="423" y="249"/>
                    <a:pt x="423" y="200"/>
                  </a:cubicBezTo>
                  <a:cubicBezTo>
                    <a:pt x="423" y="127"/>
                    <a:pt x="388" y="81"/>
                    <a:pt x="358" y="55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7444872" y="2967673"/>
              <a:ext cx="368810" cy="37213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8629384" y="2710171"/>
              <a:ext cx="141212" cy="55986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37" name="Freeform 8"/>
            <p:cNvSpPr>
              <a:spLocks noEditPoints="1"/>
            </p:cNvSpPr>
            <p:nvPr/>
          </p:nvSpPr>
          <p:spPr bwMode="auto">
            <a:xfrm>
              <a:off x="8840370" y="2818155"/>
              <a:ext cx="465166" cy="465166"/>
            </a:xfrm>
            <a:custGeom>
              <a:avLst/>
              <a:gdLst>
                <a:gd name="T0" fmla="*/ 101 w 140"/>
                <a:gd name="T1" fmla="*/ 52 h 139"/>
                <a:gd name="T2" fmla="*/ 93 w 140"/>
                <a:gd name="T3" fmla="*/ 37 h 139"/>
                <a:gd name="T4" fmla="*/ 73 w 140"/>
                <a:gd name="T5" fmla="*/ 29 h 139"/>
                <a:gd name="T6" fmla="*/ 52 w 140"/>
                <a:gd name="T7" fmla="*/ 38 h 139"/>
                <a:gd name="T8" fmla="*/ 44 w 140"/>
                <a:gd name="T9" fmla="*/ 52 h 139"/>
                <a:gd name="T10" fmla="*/ 101 w 140"/>
                <a:gd name="T11" fmla="*/ 52 h 139"/>
                <a:gd name="T12" fmla="*/ 140 w 140"/>
                <a:gd name="T13" fmla="*/ 77 h 139"/>
                <a:gd name="T14" fmla="*/ 43 w 140"/>
                <a:gd name="T15" fmla="*/ 77 h 139"/>
                <a:gd name="T16" fmla="*/ 51 w 140"/>
                <a:gd name="T17" fmla="*/ 99 h 139"/>
                <a:gd name="T18" fmla="*/ 72 w 140"/>
                <a:gd name="T19" fmla="*/ 107 h 139"/>
                <a:gd name="T20" fmla="*/ 89 w 140"/>
                <a:gd name="T21" fmla="*/ 103 h 139"/>
                <a:gd name="T22" fmla="*/ 98 w 140"/>
                <a:gd name="T23" fmla="*/ 93 h 139"/>
                <a:gd name="T24" fmla="*/ 138 w 140"/>
                <a:gd name="T25" fmla="*/ 97 h 139"/>
                <a:gd name="T26" fmla="*/ 113 w 140"/>
                <a:gd name="T27" fmla="*/ 129 h 139"/>
                <a:gd name="T28" fmla="*/ 72 w 140"/>
                <a:gd name="T29" fmla="*/ 139 h 139"/>
                <a:gd name="T30" fmla="*/ 20 w 140"/>
                <a:gd name="T31" fmla="*/ 120 h 139"/>
                <a:gd name="T32" fmla="*/ 0 w 140"/>
                <a:gd name="T33" fmla="*/ 70 h 139"/>
                <a:gd name="T34" fmla="*/ 20 w 140"/>
                <a:gd name="T35" fmla="*/ 19 h 139"/>
                <a:gd name="T36" fmla="*/ 70 w 140"/>
                <a:gd name="T37" fmla="*/ 0 h 139"/>
                <a:gd name="T38" fmla="*/ 122 w 140"/>
                <a:gd name="T39" fmla="*/ 20 h 139"/>
                <a:gd name="T40" fmla="*/ 140 w 140"/>
                <a:gd name="T41" fmla="*/ 73 h 139"/>
                <a:gd name="T42" fmla="*/ 140 w 140"/>
                <a:gd name="T43" fmla="*/ 77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0" h="139">
                  <a:moveTo>
                    <a:pt x="101" y="52"/>
                  </a:moveTo>
                  <a:cubicBezTo>
                    <a:pt x="101" y="51"/>
                    <a:pt x="99" y="43"/>
                    <a:pt x="93" y="37"/>
                  </a:cubicBezTo>
                  <a:cubicBezTo>
                    <a:pt x="88" y="32"/>
                    <a:pt x="81" y="29"/>
                    <a:pt x="73" y="29"/>
                  </a:cubicBezTo>
                  <a:cubicBezTo>
                    <a:pt x="62" y="29"/>
                    <a:pt x="56" y="34"/>
                    <a:pt x="52" y="38"/>
                  </a:cubicBezTo>
                  <a:cubicBezTo>
                    <a:pt x="48" y="41"/>
                    <a:pt x="46" y="46"/>
                    <a:pt x="44" y="52"/>
                  </a:cubicBezTo>
                  <a:lnTo>
                    <a:pt x="101" y="52"/>
                  </a:lnTo>
                  <a:close/>
                  <a:moveTo>
                    <a:pt x="140" y="77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43" y="84"/>
                    <a:pt x="46" y="93"/>
                    <a:pt x="51" y="99"/>
                  </a:cubicBezTo>
                  <a:cubicBezTo>
                    <a:pt x="57" y="106"/>
                    <a:pt x="66" y="107"/>
                    <a:pt x="72" y="107"/>
                  </a:cubicBezTo>
                  <a:cubicBezTo>
                    <a:pt x="78" y="107"/>
                    <a:pt x="85" y="106"/>
                    <a:pt x="89" y="103"/>
                  </a:cubicBezTo>
                  <a:cubicBezTo>
                    <a:pt x="90" y="103"/>
                    <a:pt x="95" y="100"/>
                    <a:pt x="98" y="93"/>
                  </a:cubicBezTo>
                  <a:cubicBezTo>
                    <a:pt x="138" y="97"/>
                    <a:pt x="138" y="97"/>
                    <a:pt x="138" y="97"/>
                  </a:cubicBezTo>
                  <a:cubicBezTo>
                    <a:pt x="132" y="115"/>
                    <a:pt x="120" y="125"/>
                    <a:pt x="113" y="129"/>
                  </a:cubicBezTo>
                  <a:cubicBezTo>
                    <a:pt x="100" y="137"/>
                    <a:pt x="86" y="139"/>
                    <a:pt x="72" y="139"/>
                  </a:cubicBezTo>
                  <a:cubicBezTo>
                    <a:pt x="52" y="139"/>
                    <a:pt x="35" y="136"/>
                    <a:pt x="20" y="120"/>
                  </a:cubicBezTo>
                  <a:cubicBezTo>
                    <a:pt x="9" y="109"/>
                    <a:pt x="0" y="92"/>
                    <a:pt x="0" y="70"/>
                  </a:cubicBezTo>
                  <a:cubicBezTo>
                    <a:pt x="0" y="52"/>
                    <a:pt x="7" y="32"/>
                    <a:pt x="20" y="19"/>
                  </a:cubicBezTo>
                  <a:cubicBezTo>
                    <a:pt x="36" y="3"/>
                    <a:pt x="55" y="0"/>
                    <a:pt x="70" y="0"/>
                  </a:cubicBezTo>
                  <a:cubicBezTo>
                    <a:pt x="85" y="0"/>
                    <a:pt x="106" y="3"/>
                    <a:pt x="122" y="20"/>
                  </a:cubicBezTo>
                  <a:cubicBezTo>
                    <a:pt x="137" y="36"/>
                    <a:pt x="140" y="57"/>
                    <a:pt x="140" y="73"/>
                  </a:cubicBezTo>
                  <a:lnTo>
                    <a:pt x="140" y="7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38" name="Freeform 9"/>
            <p:cNvSpPr>
              <a:spLocks/>
            </p:cNvSpPr>
            <p:nvPr/>
          </p:nvSpPr>
          <p:spPr bwMode="auto">
            <a:xfrm>
              <a:off x="9322150" y="2834768"/>
              <a:ext cx="526635" cy="435262"/>
            </a:xfrm>
            <a:custGeom>
              <a:avLst/>
              <a:gdLst>
                <a:gd name="T0" fmla="*/ 93 w 317"/>
                <a:gd name="T1" fmla="*/ 0 h 262"/>
                <a:gd name="T2" fmla="*/ 159 w 317"/>
                <a:gd name="T3" fmla="*/ 139 h 262"/>
                <a:gd name="T4" fmla="*/ 225 w 317"/>
                <a:gd name="T5" fmla="*/ 0 h 262"/>
                <a:gd name="T6" fmla="*/ 317 w 317"/>
                <a:gd name="T7" fmla="*/ 0 h 262"/>
                <a:gd name="T8" fmla="*/ 185 w 317"/>
                <a:gd name="T9" fmla="*/ 262 h 262"/>
                <a:gd name="T10" fmla="*/ 133 w 317"/>
                <a:gd name="T11" fmla="*/ 262 h 262"/>
                <a:gd name="T12" fmla="*/ 0 w 317"/>
                <a:gd name="T13" fmla="*/ 0 h 262"/>
                <a:gd name="T14" fmla="*/ 93 w 317"/>
                <a:gd name="T1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7" h="262">
                  <a:moveTo>
                    <a:pt x="93" y="0"/>
                  </a:moveTo>
                  <a:lnTo>
                    <a:pt x="159" y="139"/>
                  </a:lnTo>
                  <a:lnTo>
                    <a:pt x="225" y="0"/>
                  </a:lnTo>
                  <a:lnTo>
                    <a:pt x="317" y="0"/>
                  </a:lnTo>
                  <a:lnTo>
                    <a:pt x="185" y="262"/>
                  </a:lnTo>
                  <a:lnTo>
                    <a:pt x="133" y="262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39" name="Freeform 10"/>
            <p:cNvSpPr>
              <a:spLocks/>
            </p:cNvSpPr>
            <p:nvPr/>
          </p:nvSpPr>
          <p:spPr bwMode="auto">
            <a:xfrm>
              <a:off x="9895300" y="2834768"/>
              <a:ext cx="139550" cy="435262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7 h 130"/>
                <a:gd name="T4" fmla="*/ 9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7"/>
                    <a:pt x="42" y="97"/>
                    <a:pt x="42" y="97"/>
                  </a:cubicBezTo>
                  <a:cubicBezTo>
                    <a:pt x="42" y="115"/>
                    <a:pt x="27" y="130"/>
                    <a:pt x="9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0" name="Freeform 11"/>
            <p:cNvSpPr>
              <a:spLocks/>
            </p:cNvSpPr>
            <p:nvPr/>
          </p:nvSpPr>
          <p:spPr bwMode="auto">
            <a:xfrm>
              <a:off x="8626062" y="3369709"/>
              <a:ext cx="440247" cy="44523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1" name="Freeform 12"/>
            <p:cNvSpPr>
              <a:spLocks/>
            </p:cNvSpPr>
            <p:nvPr/>
          </p:nvSpPr>
          <p:spPr bwMode="auto">
            <a:xfrm>
              <a:off x="9165987" y="3379677"/>
              <a:ext cx="139550" cy="435262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8 h 130"/>
                <a:gd name="T4" fmla="*/ 10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8"/>
                    <a:pt x="42" y="98"/>
                    <a:pt x="42" y="98"/>
                  </a:cubicBezTo>
                  <a:cubicBezTo>
                    <a:pt x="42" y="116"/>
                    <a:pt x="27" y="130"/>
                    <a:pt x="10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2" name="Freeform 13"/>
            <p:cNvSpPr>
              <a:spLocks/>
            </p:cNvSpPr>
            <p:nvPr/>
          </p:nvSpPr>
          <p:spPr bwMode="auto">
            <a:xfrm>
              <a:off x="9406876" y="3369709"/>
              <a:ext cx="438585" cy="44523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3" name="Freeform 14"/>
            <p:cNvSpPr>
              <a:spLocks noEditPoints="1"/>
            </p:cNvSpPr>
            <p:nvPr/>
          </p:nvSpPr>
          <p:spPr bwMode="auto">
            <a:xfrm>
              <a:off x="9915235" y="3366386"/>
              <a:ext cx="463505" cy="461843"/>
            </a:xfrm>
            <a:custGeom>
              <a:avLst/>
              <a:gdLst>
                <a:gd name="T0" fmla="*/ 101 w 139"/>
                <a:gd name="T1" fmla="*/ 51 h 138"/>
                <a:gd name="T2" fmla="*/ 92 w 139"/>
                <a:gd name="T3" fmla="*/ 36 h 138"/>
                <a:gd name="T4" fmla="*/ 72 w 139"/>
                <a:gd name="T5" fmla="*/ 29 h 138"/>
                <a:gd name="T6" fmla="*/ 51 w 139"/>
                <a:gd name="T7" fmla="*/ 37 h 138"/>
                <a:gd name="T8" fmla="*/ 44 w 139"/>
                <a:gd name="T9" fmla="*/ 51 h 138"/>
                <a:gd name="T10" fmla="*/ 101 w 139"/>
                <a:gd name="T11" fmla="*/ 51 h 138"/>
                <a:gd name="T12" fmla="*/ 139 w 139"/>
                <a:gd name="T13" fmla="*/ 76 h 138"/>
                <a:gd name="T14" fmla="*/ 42 w 139"/>
                <a:gd name="T15" fmla="*/ 76 h 138"/>
                <a:gd name="T16" fmla="*/ 50 w 139"/>
                <a:gd name="T17" fmla="*/ 99 h 138"/>
                <a:gd name="T18" fmla="*/ 72 w 139"/>
                <a:gd name="T19" fmla="*/ 107 h 138"/>
                <a:gd name="T20" fmla="*/ 89 w 139"/>
                <a:gd name="T21" fmla="*/ 103 h 138"/>
                <a:gd name="T22" fmla="*/ 98 w 139"/>
                <a:gd name="T23" fmla="*/ 92 h 138"/>
                <a:gd name="T24" fmla="*/ 137 w 139"/>
                <a:gd name="T25" fmla="*/ 96 h 138"/>
                <a:gd name="T26" fmla="*/ 112 w 139"/>
                <a:gd name="T27" fmla="*/ 129 h 138"/>
                <a:gd name="T28" fmla="*/ 71 w 139"/>
                <a:gd name="T29" fmla="*/ 138 h 138"/>
                <a:gd name="T30" fmla="*/ 19 w 139"/>
                <a:gd name="T31" fmla="*/ 120 h 138"/>
                <a:gd name="T32" fmla="*/ 0 w 139"/>
                <a:gd name="T33" fmla="*/ 70 h 138"/>
                <a:gd name="T34" fmla="*/ 20 w 139"/>
                <a:gd name="T35" fmla="*/ 18 h 138"/>
                <a:gd name="T36" fmla="*/ 69 w 139"/>
                <a:gd name="T37" fmla="*/ 0 h 138"/>
                <a:gd name="T38" fmla="*/ 121 w 139"/>
                <a:gd name="T39" fmla="*/ 19 h 138"/>
                <a:gd name="T40" fmla="*/ 139 w 139"/>
                <a:gd name="T41" fmla="*/ 72 h 138"/>
                <a:gd name="T42" fmla="*/ 139 w 139"/>
                <a:gd name="T43" fmla="*/ 7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9" h="138">
                  <a:moveTo>
                    <a:pt x="101" y="51"/>
                  </a:moveTo>
                  <a:cubicBezTo>
                    <a:pt x="100" y="50"/>
                    <a:pt x="98" y="42"/>
                    <a:pt x="92" y="36"/>
                  </a:cubicBezTo>
                  <a:cubicBezTo>
                    <a:pt x="87" y="32"/>
                    <a:pt x="81" y="29"/>
                    <a:pt x="72" y="29"/>
                  </a:cubicBezTo>
                  <a:cubicBezTo>
                    <a:pt x="61" y="29"/>
                    <a:pt x="55" y="33"/>
                    <a:pt x="51" y="37"/>
                  </a:cubicBezTo>
                  <a:cubicBezTo>
                    <a:pt x="48" y="41"/>
                    <a:pt x="45" y="45"/>
                    <a:pt x="44" y="51"/>
                  </a:cubicBezTo>
                  <a:lnTo>
                    <a:pt x="101" y="51"/>
                  </a:lnTo>
                  <a:close/>
                  <a:moveTo>
                    <a:pt x="139" y="76"/>
                  </a:moveTo>
                  <a:cubicBezTo>
                    <a:pt x="42" y="76"/>
                    <a:pt x="42" y="76"/>
                    <a:pt x="42" y="76"/>
                  </a:cubicBezTo>
                  <a:cubicBezTo>
                    <a:pt x="42" y="83"/>
                    <a:pt x="45" y="93"/>
                    <a:pt x="50" y="99"/>
                  </a:cubicBezTo>
                  <a:cubicBezTo>
                    <a:pt x="57" y="106"/>
                    <a:pt x="65" y="107"/>
                    <a:pt x="72" y="107"/>
                  </a:cubicBezTo>
                  <a:cubicBezTo>
                    <a:pt x="78" y="107"/>
                    <a:pt x="84" y="106"/>
                    <a:pt x="89" y="103"/>
                  </a:cubicBezTo>
                  <a:cubicBezTo>
                    <a:pt x="89" y="103"/>
                    <a:pt x="94" y="99"/>
                    <a:pt x="98" y="92"/>
                  </a:cubicBezTo>
                  <a:cubicBezTo>
                    <a:pt x="137" y="96"/>
                    <a:pt x="137" y="96"/>
                    <a:pt x="137" y="96"/>
                  </a:cubicBezTo>
                  <a:cubicBezTo>
                    <a:pt x="131" y="115"/>
                    <a:pt x="120" y="124"/>
                    <a:pt x="112" y="129"/>
                  </a:cubicBezTo>
                  <a:cubicBezTo>
                    <a:pt x="100" y="136"/>
                    <a:pt x="86" y="138"/>
                    <a:pt x="71" y="138"/>
                  </a:cubicBezTo>
                  <a:cubicBezTo>
                    <a:pt x="52" y="138"/>
                    <a:pt x="34" y="135"/>
                    <a:pt x="19" y="120"/>
                  </a:cubicBezTo>
                  <a:cubicBezTo>
                    <a:pt x="8" y="108"/>
                    <a:pt x="0" y="91"/>
                    <a:pt x="0" y="70"/>
                  </a:cubicBezTo>
                  <a:cubicBezTo>
                    <a:pt x="0" y="51"/>
                    <a:pt x="6" y="32"/>
                    <a:pt x="20" y="18"/>
                  </a:cubicBezTo>
                  <a:cubicBezTo>
                    <a:pt x="35" y="3"/>
                    <a:pt x="55" y="0"/>
                    <a:pt x="69" y="0"/>
                  </a:cubicBezTo>
                  <a:cubicBezTo>
                    <a:pt x="84" y="0"/>
                    <a:pt x="105" y="2"/>
                    <a:pt x="121" y="19"/>
                  </a:cubicBezTo>
                  <a:cubicBezTo>
                    <a:pt x="136" y="36"/>
                    <a:pt x="139" y="56"/>
                    <a:pt x="139" y="72"/>
                  </a:cubicBezTo>
                  <a:lnTo>
                    <a:pt x="139" y="7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4" name="Freeform 15"/>
            <p:cNvSpPr>
              <a:spLocks/>
            </p:cNvSpPr>
            <p:nvPr/>
          </p:nvSpPr>
          <p:spPr bwMode="auto">
            <a:xfrm>
              <a:off x="8632707" y="3999345"/>
              <a:ext cx="154502" cy="191051"/>
            </a:xfrm>
            <a:custGeom>
              <a:avLst/>
              <a:gdLst>
                <a:gd name="T0" fmla="*/ 93 w 93"/>
                <a:gd name="T1" fmla="*/ 0 h 115"/>
                <a:gd name="T2" fmla="*/ 93 w 93"/>
                <a:gd name="T3" fmla="*/ 14 h 115"/>
                <a:gd name="T4" fmla="*/ 55 w 93"/>
                <a:gd name="T5" fmla="*/ 14 h 115"/>
                <a:gd name="T6" fmla="*/ 55 w 93"/>
                <a:gd name="T7" fmla="*/ 115 h 115"/>
                <a:gd name="T8" fmla="*/ 39 w 93"/>
                <a:gd name="T9" fmla="*/ 115 h 115"/>
                <a:gd name="T10" fmla="*/ 39 w 93"/>
                <a:gd name="T11" fmla="*/ 14 h 115"/>
                <a:gd name="T12" fmla="*/ 0 w 93"/>
                <a:gd name="T13" fmla="*/ 14 h 115"/>
                <a:gd name="T14" fmla="*/ 0 w 93"/>
                <a:gd name="T15" fmla="*/ 0 h 115"/>
                <a:gd name="T16" fmla="*/ 93 w 93"/>
                <a:gd name="T1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15">
                  <a:moveTo>
                    <a:pt x="93" y="0"/>
                  </a:moveTo>
                  <a:lnTo>
                    <a:pt x="93" y="14"/>
                  </a:lnTo>
                  <a:lnTo>
                    <a:pt x="55" y="14"/>
                  </a:lnTo>
                  <a:lnTo>
                    <a:pt x="55" y="115"/>
                  </a:lnTo>
                  <a:lnTo>
                    <a:pt x="39" y="115"/>
                  </a:lnTo>
                  <a:lnTo>
                    <a:pt x="39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5" name="Freeform 16"/>
            <p:cNvSpPr>
              <a:spLocks noEditPoints="1"/>
            </p:cNvSpPr>
            <p:nvPr/>
          </p:nvSpPr>
          <p:spPr bwMode="auto">
            <a:xfrm>
              <a:off x="8773917" y="4045861"/>
              <a:ext cx="122937" cy="147857"/>
            </a:xfrm>
            <a:custGeom>
              <a:avLst/>
              <a:gdLst>
                <a:gd name="T0" fmla="*/ 28 w 37"/>
                <a:gd name="T1" fmla="*/ 2 h 44"/>
                <a:gd name="T2" fmla="*/ 34 w 37"/>
                <a:gd name="T3" fmla="*/ 8 h 44"/>
                <a:gd name="T4" fmla="*/ 37 w 37"/>
                <a:gd name="T5" fmla="*/ 15 h 44"/>
                <a:gd name="T6" fmla="*/ 37 w 37"/>
                <a:gd name="T7" fmla="*/ 24 h 44"/>
                <a:gd name="T8" fmla="*/ 7 w 37"/>
                <a:gd name="T9" fmla="*/ 24 h 44"/>
                <a:gd name="T10" fmla="*/ 10 w 37"/>
                <a:gd name="T11" fmla="*/ 34 h 44"/>
                <a:gd name="T12" fmla="*/ 19 w 37"/>
                <a:gd name="T13" fmla="*/ 38 h 44"/>
                <a:gd name="T14" fmla="*/ 27 w 37"/>
                <a:gd name="T15" fmla="*/ 35 h 44"/>
                <a:gd name="T16" fmla="*/ 30 w 37"/>
                <a:gd name="T17" fmla="*/ 30 h 44"/>
                <a:gd name="T18" fmla="*/ 37 w 37"/>
                <a:gd name="T19" fmla="*/ 30 h 44"/>
                <a:gd name="T20" fmla="*/ 35 w 37"/>
                <a:gd name="T21" fmla="*/ 35 h 44"/>
                <a:gd name="T22" fmla="*/ 32 w 37"/>
                <a:gd name="T23" fmla="*/ 39 h 44"/>
                <a:gd name="T24" fmla="*/ 24 w 37"/>
                <a:gd name="T25" fmla="*/ 44 h 44"/>
                <a:gd name="T26" fmla="*/ 18 w 37"/>
                <a:gd name="T27" fmla="*/ 44 h 44"/>
                <a:gd name="T28" fmla="*/ 5 w 37"/>
                <a:gd name="T29" fmla="*/ 39 h 44"/>
                <a:gd name="T30" fmla="*/ 0 w 37"/>
                <a:gd name="T31" fmla="*/ 23 h 44"/>
                <a:gd name="T32" fmla="*/ 5 w 37"/>
                <a:gd name="T33" fmla="*/ 7 h 44"/>
                <a:gd name="T34" fmla="*/ 19 w 37"/>
                <a:gd name="T35" fmla="*/ 0 h 44"/>
                <a:gd name="T36" fmla="*/ 28 w 37"/>
                <a:gd name="T37" fmla="*/ 2 h 44"/>
                <a:gd name="T38" fmla="*/ 30 w 37"/>
                <a:gd name="T39" fmla="*/ 19 h 44"/>
                <a:gd name="T40" fmla="*/ 28 w 37"/>
                <a:gd name="T41" fmla="*/ 11 h 44"/>
                <a:gd name="T42" fmla="*/ 19 w 37"/>
                <a:gd name="T43" fmla="*/ 6 h 44"/>
                <a:gd name="T44" fmla="*/ 11 w 37"/>
                <a:gd name="T45" fmla="*/ 10 h 44"/>
                <a:gd name="T46" fmla="*/ 7 w 37"/>
                <a:gd name="T47" fmla="*/ 19 h 44"/>
                <a:gd name="T48" fmla="*/ 30 w 37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5" y="10"/>
                    <a:pt x="36" y="12"/>
                    <a:pt x="37" y="15"/>
                  </a:cubicBezTo>
                  <a:cubicBezTo>
                    <a:pt x="37" y="17"/>
                    <a:pt x="37" y="20"/>
                    <a:pt x="3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5" y="37"/>
                    <a:pt x="27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6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7" y="19"/>
                  </a:cubicBezTo>
                  <a:lnTo>
                    <a:pt x="30" y="19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6" name="Freeform 17"/>
            <p:cNvSpPr>
              <a:spLocks/>
            </p:cNvSpPr>
            <p:nvPr/>
          </p:nvSpPr>
          <p:spPr bwMode="auto">
            <a:xfrm>
              <a:off x="8920112" y="4045861"/>
              <a:ext cx="119614" cy="147857"/>
            </a:xfrm>
            <a:custGeom>
              <a:avLst/>
              <a:gdLst>
                <a:gd name="T0" fmla="*/ 31 w 36"/>
                <a:gd name="T1" fmla="*/ 3 h 44"/>
                <a:gd name="T2" fmla="*/ 36 w 36"/>
                <a:gd name="T3" fmla="*/ 15 h 44"/>
                <a:gd name="T4" fmla="*/ 29 w 36"/>
                <a:gd name="T5" fmla="*/ 15 h 44"/>
                <a:gd name="T6" fmla="*/ 26 w 36"/>
                <a:gd name="T7" fmla="*/ 9 h 44"/>
                <a:gd name="T8" fmla="*/ 19 w 36"/>
                <a:gd name="T9" fmla="*/ 6 h 44"/>
                <a:gd name="T10" fmla="*/ 10 w 36"/>
                <a:gd name="T11" fmla="*/ 13 h 44"/>
                <a:gd name="T12" fmla="*/ 8 w 36"/>
                <a:gd name="T13" fmla="*/ 23 h 44"/>
                <a:gd name="T14" fmla="*/ 10 w 36"/>
                <a:gd name="T15" fmla="*/ 34 h 44"/>
                <a:gd name="T16" fmla="*/ 19 w 36"/>
                <a:gd name="T17" fmla="*/ 38 h 44"/>
                <a:gd name="T18" fmla="*/ 26 w 36"/>
                <a:gd name="T19" fmla="*/ 35 h 44"/>
                <a:gd name="T20" fmla="*/ 29 w 36"/>
                <a:gd name="T21" fmla="*/ 28 h 44"/>
                <a:gd name="T22" fmla="*/ 36 w 36"/>
                <a:gd name="T23" fmla="*/ 28 h 44"/>
                <a:gd name="T24" fmla="*/ 30 w 36"/>
                <a:gd name="T25" fmla="*/ 40 h 44"/>
                <a:gd name="T26" fmla="*/ 18 w 36"/>
                <a:gd name="T27" fmla="*/ 44 h 44"/>
                <a:gd name="T28" fmla="*/ 5 w 36"/>
                <a:gd name="T29" fmla="*/ 38 h 44"/>
                <a:gd name="T30" fmla="*/ 0 w 36"/>
                <a:gd name="T31" fmla="*/ 23 h 44"/>
                <a:gd name="T32" fmla="*/ 6 w 36"/>
                <a:gd name="T33" fmla="*/ 6 h 44"/>
                <a:gd name="T34" fmla="*/ 19 w 36"/>
                <a:gd name="T35" fmla="*/ 0 h 44"/>
                <a:gd name="T36" fmla="*/ 31 w 36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44">
                  <a:moveTo>
                    <a:pt x="31" y="3"/>
                  </a:moveTo>
                  <a:cubicBezTo>
                    <a:pt x="34" y="6"/>
                    <a:pt x="35" y="10"/>
                    <a:pt x="36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3"/>
                    <a:pt x="28" y="11"/>
                    <a:pt x="26" y="9"/>
                  </a:cubicBezTo>
                  <a:cubicBezTo>
                    <a:pt x="25" y="7"/>
                    <a:pt x="22" y="6"/>
                    <a:pt x="19" y="6"/>
                  </a:cubicBezTo>
                  <a:cubicBezTo>
                    <a:pt x="15" y="6"/>
                    <a:pt x="12" y="8"/>
                    <a:pt x="10" y="13"/>
                  </a:cubicBezTo>
                  <a:cubicBezTo>
                    <a:pt x="8" y="16"/>
                    <a:pt x="8" y="19"/>
                    <a:pt x="8" y="23"/>
                  </a:cubicBezTo>
                  <a:cubicBezTo>
                    <a:pt x="8" y="27"/>
                    <a:pt x="9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4" y="37"/>
                    <a:pt x="26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3" y="44"/>
                    <a:pt x="8" y="42"/>
                    <a:pt x="5" y="38"/>
                  </a:cubicBezTo>
                  <a:cubicBezTo>
                    <a:pt x="2" y="34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4" y="0"/>
                    <a:pt x="28" y="1"/>
                    <a:pt x="31" y="3"/>
                  </a:cubicBezTo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7" name="Freeform 18"/>
            <p:cNvSpPr>
              <a:spLocks/>
            </p:cNvSpPr>
            <p:nvPr/>
          </p:nvSpPr>
          <p:spPr bwMode="auto">
            <a:xfrm>
              <a:off x="9066308" y="3999345"/>
              <a:ext cx="112969" cy="191051"/>
            </a:xfrm>
            <a:custGeom>
              <a:avLst/>
              <a:gdLst>
                <a:gd name="T0" fmla="*/ 0 w 34"/>
                <a:gd name="T1" fmla="*/ 0 h 57"/>
                <a:gd name="T2" fmla="*/ 7 w 34"/>
                <a:gd name="T3" fmla="*/ 0 h 57"/>
                <a:gd name="T4" fmla="*/ 7 w 34"/>
                <a:gd name="T5" fmla="*/ 21 h 57"/>
                <a:gd name="T6" fmla="*/ 11 w 34"/>
                <a:gd name="T7" fmla="*/ 16 h 57"/>
                <a:gd name="T8" fmla="*/ 20 w 34"/>
                <a:gd name="T9" fmla="*/ 14 h 57"/>
                <a:gd name="T10" fmla="*/ 32 w 34"/>
                <a:gd name="T11" fmla="*/ 21 h 57"/>
                <a:gd name="T12" fmla="*/ 34 w 34"/>
                <a:gd name="T13" fmla="*/ 30 h 57"/>
                <a:gd name="T14" fmla="*/ 34 w 34"/>
                <a:gd name="T15" fmla="*/ 57 h 57"/>
                <a:gd name="T16" fmla="*/ 26 w 34"/>
                <a:gd name="T17" fmla="*/ 57 h 57"/>
                <a:gd name="T18" fmla="*/ 26 w 34"/>
                <a:gd name="T19" fmla="*/ 31 h 57"/>
                <a:gd name="T20" fmla="*/ 25 w 34"/>
                <a:gd name="T21" fmla="*/ 24 h 57"/>
                <a:gd name="T22" fmla="*/ 18 w 34"/>
                <a:gd name="T23" fmla="*/ 21 h 57"/>
                <a:gd name="T24" fmla="*/ 10 w 34"/>
                <a:gd name="T25" fmla="*/ 23 h 57"/>
                <a:gd name="T26" fmla="*/ 7 w 34"/>
                <a:gd name="T27" fmla="*/ 35 h 57"/>
                <a:gd name="T28" fmla="*/ 7 w 34"/>
                <a:gd name="T29" fmla="*/ 57 h 57"/>
                <a:gd name="T30" fmla="*/ 0 w 34"/>
                <a:gd name="T31" fmla="*/ 57 h 57"/>
                <a:gd name="T32" fmla="*/ 0 w 34"/>
                <a:gd name="T3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57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19"/>
                    <a:pt x="10" y="17"/>
                    <a:pt x="11" y="16"/>
                  </a:cubicBezTo>
                  <a:cubicBezTo>
                    <a:pt x="13" y="15"/>
                    <a:pt x="16" y="14"/>
                    <a:pt x="20" y="14"/>
                  </a:cubicBezTo>
                  <a:cubicBezTo>
                    <a:pt x="26" y="14"/>
                    <a:pt x="30" y="16"/>
                    <a:pt x="32" y="21"/>
                  </a:cubicBezTo>
                  <a:cubicBezTo>
                    <a:pt x="33" y="23"/>
                    <a:pt x="34" y="26"/>
                    <a:pt x="34" y="30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28"/>
                    <a:pt x="26" y="25"/>
                    <a:pt x="25" y="24"/>
                  </a:cubicBezTo>
                  <a:cubicBezTo>
                    <a:pt x="24" y="22"/>
                    <a:pt x="22" y="21"/>
                    <a:pt x="18" y="21"/>
                  </a:cubicBezTo>
                  <a:cubicBezTo>
                    <a:pt x="15" y="21"/>
                    <a:pt x="13" y="22"/>
                    <a:pt x="10" y="23"/>
                  </a:cubicBezTo>
                  <a:cubicBezTo>
                    <a:pt x="8" y="25"/>
                    <a:pt x="7" y="29"/>
                    <a:pt x="7" y="35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0" y="57"/>
                    <a:pt x="0" y="57"/>
                    <a:pt x="0" y="5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8" name="Freeform 19"/>
            <p:cNvSpPr>
              <a:spLocks/>
            </p:cNvSpPr>
            <p:nvPr/>
          </p:nvSpPr>
          <p:spPr bwMode="auto">
            <a:xfrm>
              <a:off x="9215826" y="4045861"/>
              <a:ext cx="112969" cy="144534"/>
            </a:xfrm>
            <a:custGeom>
              <a:avLst/>
              <a:gdLst>
                <a:gd name="T0" fmla="*/ 0 w 34"/>
                <a:gd name="T1" fmla="*/ 1 h 43"/>
                <a:gd name="T2" fmla="*/ 6 w 34"/>
                <a:gd name="T3" fmla="*/ 1 h 43"/>
                <a:gd name="T4" fmla="*/ 6 w 34"/>
                <a:gd name="T5" fmla="*/ 7 h 43"/>
                <a:gd name="T6" fmla="*/ 13 w 34"/>
                <a:gd name="T7" fmla="*/ 2 h 43"/>
                <a:gd name="T8" fmla="*/ 20 w 34"/>
                <a:gd name="T9" fmla="*/ 0 h 43"/>
                <a:gd name="T10" fmla="*/ 32 w 34"/>
                <a:gd name="T11" fmla="*/ 7 h 43"/>
                <a:gd name="T12" fmla="*/ 34 w 34"/>
                <a:gd name="T13" fmla="*/ 16 h 43"/>
                <a:gd name="T14" fmla="*/ 34 w 34"/>
                <a:gd name="T15" fmla="*/ 43 h 43"/>
                <a:gd name="T16" fmla="*/ 26 w 34"/>
                <a:gd name="T17" fmla="*/ 43 h 43"/>
                <a:gd name="T18" fmla="*/ 26 w 34"/>
                <a:gd name="T19" fmla="*/ 17 h 43"/>
                <a:gd name="T20" fmla="*/ 25 w 34"/>
                <a:gd name="T21" fmla="*/ 11 h 43"/>
                <a:gd name="T22" fmla="*/ 19 w 34"/>
                <a:gd name="T23" fmla="*/ 7 h 43"/>
                <a:gd name="T24" fmla="*/ 14 w 34"/>
                <a:gd name="T25" fmla="*/ 7 h 43"/>
                <a:gd name="T26" fmla="*/ 9 w 34"/>
                <a:gd name="T27" fmla="*/ 11 h 43"/>
                <a:gd name="T28" fmla="*/ 7 w 34"/>
                <a:gd name="T29" fmla="*/ 15 h 43"/>
                <a:gd name="T30" fmla="*/ 7 w 34"/>
                <a:gd name="T31" fmla="*/ 21 h 43"/>
                <a:gd name="T32" fmla="*/ 7 w 34"/>
                <a:gd name="T33" fmla="*/ 43 h 43"/>
                <a:gd name="T34" fmla="*/ 0 w 34"/>
                <a:gd name="T35" fmla="*/ 43 h 43"/>
                <a:gd name="T36" fmla="*/ 0 w 34"/>
                <a:gd name="T37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8" y="5"/>
                    <a:pt x="10" y="3"/>
                    <a:pt x="13" y="2"/>
                  </a:cubicBezTo>
                  <a:cubicBezTo>
                    <a:pt x="15" y="1"/>
                    <a:pt x="17" y="0"/>
                    <a:pt x="20" y="0"/>
                  </a:cubicBezTo>
                  <a:cubicBezTo>
                    <a:pt x="26" y="0"/>
                    <a:pt x="30" y="2"/>
                    <a:pt x="32" y="7"/>
                  </a:cubicBezTo>
                  <a:cubicBezTo>
                    <a:pt x="33" y="9"/>
                    <a:pt x="34" y="12"/>
                    <a:pt x="34" y="16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4"/>
                    <a:pt x="26" y="12"/>
                    <a:pt x="25" y="11"/>
                  </a:cubicBezTo>
                  <a:cubicBezTo>
                    <a:pt x="24" y="8"/>
                    <a:pt x="22" y="7"/>
                    <a:pt x="19" y="7"/>
                  </a:cubicBezTo>
                  <a:cubicBezTo>
                    <a:pt x="17" y="7"/>
                    <a:pt x="16" y="7"/>
                    <a:pt x="14" y="7"/>
                  </a:cubicBezTo>
                  <a:cubicBezTo>
                    <a:pt x="13" y="8"/>
                    <a:pt x="11" y="9"/>
                    <a:pt x="9" y="11"/>
                  </a:cubicBezTo>
                  <a:cubicBezTo>
                    <a:pt x="8" y="12"/>
                    <a:pt x="8" y="13"/>
                    <a:pt x="7" y="15"/>
                  </a:cubicBezTo>
                  <a:cubicBezTo>
                    <a:pt x="7" y="16"/>
                    <a:pt x="7" y="18"/>
                    <a:pt x="7" y="21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9" name="Freeform 20"/>
            <p:cNvSpPr>
              <a:spLocks noEditPoints="1"/>
            </p:cNvSpPr>
            <p:nvPr/>
          </p:nvSpPr>
          <p:spPr bwMode="auto">
            <a:xfrm>
              <a:off x="9355376" y="4045861"/>
              <a:ext cx="127921" cy="147857"/>
            </a:xfrm>
            <a:custGeom>
              <a:avLst/>
              <a:gdLst>
                <a:gd name="T0" fmla="*/ 33 w 38"/>
                <a:gd name="T1" fmla="*/ 5 h 44"/>
                <a:gd name="T2" fmla="*/ 38 w 38"/>
                <a:gd name="T3" fmla="*/ 21 h 44"/>
                <a:gd name="T4" fmla="*/ 33 w 38"/>
                <a:gd name="T5" fmla="*/ 38 h 44"/>
                <a:gd name="T6" fmla="*/ 18 w 38"/>
                <a:gd name="T7" fmla="*/ 44 h 44"/>
                <a:gd name="T8" fmla="*/ 5 w 38"/>
                <a:gd name="T9" fmla="*/ 39 h 44"/>
                <a:gd name="T10" fmla="*/ 0 w 38"/>
                <a:gd name="T11" fmla="*/ 23 h 44"/>
                <a:gd name="T12" fmla="*/ 5 w 38"/>
                <a:gd name="T13" fmla="*/ 6 h 44"/>
                <a:gd name="T14" fmla="*/ 19 w 38"/>
                <a:gd name="T15" fmla="*/ 0 h 44"/>
                <a:gd name="T16" fmla="*/ 33 w 38"/>
                <a:gd name="T17" fmla="*/ 5 h 44"/>
                <a:gd name="T18" fmla="*/ 28 w 38"/>
                <a:gd name="T19" fmla="*/ 33 h 44"/>
                <a:gd name="T20" fmla="*/ 31 w 38"/>
                <a:gd name="T21" fmla="*/ 21 h 44"/>
                <a:gd name="T22" fmla="*/ 29 w 38"/>
                <a:gd name="T23" fmla="*/ 12 h 44"/>
                <a:gd name="T24" fmla="*/ 19 w 38"/>
                <a:gd name="T25" fmla="*/ 6 h 44"/>
                <a:gd name="T26" fmla="*/ 10 w 38"/>
                <a:gd name="T27" fmla="*/ 11 h 44"/>
                <a:gd name="T28" fmla="*/ 7 w 38"/>
                <a:gd name="T29" fmla="*/ 23 h 44"/>
                <a:gd name="T30" fmla="*/ 10 w 38"/>
                <a:gd name="T31" fmla="*/ 34 h 44"/>
                <a:gd name="T32" fmla="*/ 19 w 38"/>
                <a:gd name="T33" fmla="*/ 38 h 44"/>
                <a:gd name="T34" fmla="*/ 28 w 38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44">
                  <a:moveTo>
                    <a:pt x="33" y="5"/>
                  </a:moveTo>
                  <a:cubicBezTo>
                    <a:pt x="36" y="9"/>
                    <a:pt x="38" y="14"/>
                    <a:pt x="38" y="21"/>
                  </a:cubicBezTo>
                  <a:cubicBezTo>
                    <a:pt x="38" y="28"/>
                    <a:pt x="37" y="33"/>
                    <a:pt x="33" y="38"/>
                  </a:cubicBezTo>
                  <a:cubicBezTo>
                    <a:pt x="30" y="42"/>
                    <a:pt x="25" y="44"/>
                    <a:pt x="18" y="44"/>
                  </a:cubicBezTo>
                  <a:cubicBezTo>
                    <a:pt x="13" y="44"/>
                    <a:pt x="8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moveTo>
                    <a:pt x="28" y="33"/>
                  </a:moveTo>
                  <a:cubicBezTo>
                    <a:pt x="30" y="30"/>
                    <a:pt x="31" y="26"/>
                    <a:pt x="31" y="21"/>
                  </a:cubicBezTo>
                  <a:cubicBezTo>
                    <a:pt x="31" y="17"/>
                    <a:pt x="30" y="14"/>
                    <a:pt x="29" y="12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4" y="38"/>
                    <a:pt x="27" y="37"/>
                    <a:pt x="28" y="33"/>
                  </a:cubicBezTo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9516522" y="3999345"/>
              <a:ext cx="23258" cy="191051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1" name="Freeform 22"/>
            <p:cNvSpPr>
              <a:spLocks noEditPoints="1"/>
            </p:cNvSpPr>
            <p:nvPr/>
          </p:nvSpPr>
          <p:spPr bwMode="auto">
            <a:xfrm>
              <a:off x="9566361" y="4045861"/>
              <a:ext cx="129582" cy="147857"/>
            </a:xfrm>
            <a:custGeom>
              <a:avLst/>
              <a:gdLst>
                <a:gd name="T0" fmla="*/ 33 w 39"/>
                <a:gd name="T1" fmla="*/ 5 h 44"/>
                <a:gd name="T2" fmla="*/ 39 w 39"/>
                <a:gd name="T3" fmla="*/ 21 h 44"/>
                <a:gd name="T4" fmla="*/ 34 w 39"/>
                <a:gd name="T5" fmla="*/ 38 h 44"/>
                <a:gd name="T6" fmla="*/ 19 w 39"/>
                <a:gd name="T7" fmla="*/ 44 h 44"/>
                <a:gd name="T8" fmla="*/ 5 w 39"/>
                <a:gd name="T9" fmla="*/ 39 h 44"/>
                <a:gd name="T10" fmla="*/ 0 w 39"/>
                <a:gd name="T11" fmla="*/ 23 h 44"/>
                <a:gd name="T12" fmla="*/ 6 w 39"/>
                <a:gd name="T13" fmla="*/ 6 h 44"/>
                <a:gd name="T14" fmla="*/ 20 w 39"/>
                <a:gd name="T15" fmla="*/ 0 h 44"/>
                <a:gd name="T16" fmla="*/ 33 w 39"/>
                <a:gd name="T17" fmla="*/ 5 h 44"/>
                <a:gd name="T18" fmla="*/ 29 w 39"/>
                <a:gd name="T19" fmla="*/ 33 h 44"/>
                <a:gd name="T20" fmla="*/ 31 w 39"/>
                <a:gd name="T21" fmla="*/ 21 h 44"/>
                <a:gd name="T22" fmla="*/ 30 w 39"/>
                <a:gd name="T23" fmla="*/ 12 h 44"/>
                <a:gd name="T24" fmla="*/ 20 w 39"/>
                <a:gd name="T25" fmla="*/ 6 h 44"/>
                <a:gd name="T26" fmla="*/ 10 w 39"/>
                <a:gd name="T27" fmla="*/ 11 h 44"/>
                <a:gd name="T28" fmla="*/ 7 w 39"/>
                <a:gd name="T29" fmla="*/ 23 h 44"/>
                <a:gd name="T30" fmla="*/ 10 w 39"/>
                <a:gd name="T31" fmla="*/ 34 h 44"/>
                <a:gd name="T32" fmla="*/ 20 w 39"/>
                <a:gd name="T33" fmla="*/ 38 h 44"/>
                <a:gd name="T34" fmla="*/ 29 w 39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44">
                  <a:moveTo>
                    <a:pt x="33" y="5"/>
                  </a:moveTo>
                  <a:cubicBezTo>
                    <a:pt x="37" y="9"/>
                    <a:pt x="39" y="14"/>
                    <a:pt x="39" y="21"/>
                  </a:cubicBezTo>
                  <a:cubicBezTo>
                    <a:pt x="39" y="28"/>
                    <a:pt x="37" y="33"/>
                    <a:pt x="34" y="38"/>
                  </a:cubicBezTo>
                  <a:cubicBezTo>
                    <a:pt x="31" y="42"/>
                    <a:pt x="26" y="44"/>
                    <a:pt x="19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moveTo>
                    <a:pt x="29" y="33"/>
                  </a:moveTo>
                  <a:cubicBezTo>
                    <a:pt x="31" y="30"/>
                    <a:pt x="31" y="26"/>
                    <a:pt x="31" y="21"/>
                  </a:cubicBezTo>
                  <a:cubicBezTo>
                    <a:pt x="31" y="17"/>
                    <a:pt x="31" y="14"/>
                    <a:pt x="30" y="12"/>
                  </a:cubicBezTo>
                  <a:cubicBezTo>
                    <a:pt x="28" y="8"/>
                    <a:pt x="24" y="6"/>
                    <a:pt x="20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20" y="38"/>
                  </a:cubicBezTo>
                  <a:cubicBezTo>
                    <a:pt x="24" y="38"/>
                    <a:pt x="27" y="37"/>
                    <a:pt x="29" y="33"/>
                  </a:cubicBezTo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2" name="Freeform 23"/>
            <p:cNvSpPr>
              <a:spLocks noEditPoints="1"/>
            </p:cNvSpPr>
            <p:nvPr/>
          </p:nvSpPr>
          <p:spPr bwMode="auto">
            <a:xfrm>
              <a:off x="9715879" y="4049184"/>
              <a:ext cx="122937" cy="197696"/>
            </a:xfrm>
            <a:custGeom>
              <a:avLst/>
              <a:gdLst>
                <a:gd name="T0" fmla="*/ 26 w 37"/>
                <a:gd name="T1" fmla="*/ 2 h 59"/>
                <a:gd name="T2" fmla="*/ 30 w 37"/>
                <a:gd name="T3" fmla="*/ 6 h 59"/>
                <a:gd name="T4" fmla="*/ 30 w 37"/>
                <a:gd name="T5" fmla="*/ 1 h 59"/>
                <a:gd name="T6" fmla="*/ 37 w 37"/>
                <a:gd name="T7" fmla="*/ 1 h 59"/>
                <a:gd name="T8" fmla="*/ 37 w 37"/>
                <a:gd name="T9" fmla="*/ 38 h 59"/>
                <a:gd name="T10" fmla="*/ 34 w 37"/>
                <a:gd name="T11" fmla="*/ 51 h 59"/>
                <a:gd name="T12" fmla="*/ 18 w 37"/>
                <a:gd name="T13" fmla="*/ 59 h 59"/>
                <a:gd name="T14" fmla="*/ 7 w 37"/>
                <a:gd name="T15" fmla="*/ 56 h 59"/>
                <a:gd name="T16" fmla="*/ 2 w 37"/>
                <a:gd name="T17" fmla="*/ 47 h 59"/>
                <a:gd name="T18" fmla="*/ 9 w 37"/>
                <a:gd name="T19" fmla="*/ 47 h 59"/>
                <a:gd name="T20" fmla="*/ 11 w 37"/>
                <a:gd name="T21" fmla="*/ 51 h 59"/>
                <a:gd name="T22" fmla="*/ 18 w 37"/>
                <a:gd name="T23" fmla="*/ 54 h 59"/>
                <a:gd name="T24" fmla="*/ 29 w 37"/>
                <a:gd name="T25" fmla="*/ 48 h 59"/>
                <a:gd name="T26" fmla="*/ 30 w 37"/>
                <a:gd name="T27" fmla="*/ 36 h 59"/>
                <a:gd name="T28" fmla="*/ 25 w 37"/>
                <a:gd name="T29" fmla="*/ 41 h 59"/>
                <a:gd name="T30" fmla="*/ 17 w 37"/>
                <a:gd name="T31" fmla="*/ 42 h 59"/>
                <a:gd name="T32" fmla="*/ 5 w 37"/>
                <a:gd name="T33" fmla="*/ 38 h 59"/>
                <a:gd name="T34" fmla="*/ 0 w 37"/>
                <a:gd name="T35" fmla="*/ 22 h 59"/>
                <a:gd name="T36" fmla="*/ 5 w 37"/>
                <a:gd name="T37" fmla="*/ 5 h 59"/>
                <a:gd name="T38" fmla="*/ 18 w 37"/>
                <a:gd name="T39" fmla="*/ 0 h 59"/>
                <a:gd name="T40" fmla="*/ 26 w 37"/>
                <a:gd name="T41" fmla="*/ 2 h 59"/>
                <a:gd name="T42" fmla="*/ 27 w 37"/>
                <a:gd name="T43" fmla="*/ 9 h 59"/>
                <a:gd name="T44" fmla="*/ 19 w 37"/>
                <a:gd name="T45" fmla="*/ 6 h 59"/>
                <a:gd name="T46" fmla="*/ 9 w 37"/>
                <a:gd name="T47" fmla="*/ 13 h 59"/>
                <a:gd name="T48" fmla="*/ 8 w 37"/>
                <a:gd name="T49" fmla="*/ 22 h 59"/>
                <a:gd name="T50" fmla="*/ 10 w 37"/>
                <a:gd name="T51" fmla="*/ 33 h 59"/>
                <a:gd name="T52" fmla="*/ 18 w 37"/>
                <a:gd name="T53" fmla="*/ 37 h 59"/>
                <a:gd name="T54" fmla="*/ 29 w 37"/>
                <a:gd name="T55" fmla="*/ 30 h 59"/>
                <a:gd name="T56" fmla="*/ 30 w 37"/>
                <a:gd name="T57" fmla="*/ 21 h 59"/>
                <a:gd name="T58" fmla="*/ 27 w 37"/>
                <a:gd name="T59" fmla="*/ 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" h="59">
                  <a:moveTo>
                    <a:pt x="26" y="2"/>
                  </a:moveTo>
                  <a:cubicBezTo>
                    <a:pt x="28" y="3"/>
                    <a:pt x="29" y="4"/>
                    <a:pt x="30" y="6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4"/>
                    <a:pt x="36" y="48"/>
                    <a:pt x="34" y="51"/>
                  </a:cubicBezTo>
                  <a:cubicBezTo>
                    <a:pt x="32" y="57"/>
                    <a:pt x="26" y="59"/>
                    <a:pt x="18" y="59"/>
                  </a:cubicBezTo>
                  <a:cubicBezTo>
                    <a:pt x="14" y="59"/>
                    <a:pt x="10" y="58"/>
                    <a:pt x="7" y="56"/>
                  </a:cubicBezTo>
                  <a:cubicBezTo>
                    <a:pt x="4" y="54"/>
                    <a:pt x="2" y="51"/>
                    <a:pt x="2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9"/>
                    <a:pt x="10" y="50"/>
                    <a:pt x="11" y="51"/>
                  </a:cubicBezTo>
                  <a:cubicBezTo>
                    <a:pt x="12" y="53"/>
                    <a:pt x="15" y="54"/>
                    <a:pt x="18" y="54"/>
                  </a:cubicBezTo>
                  <a:cubicBezTo>
                    <a:pt x="24" y="54"/>
                    <a:pt x="27" y="52"/>
                    <a:pt x="29" y="48"/>
                  </a:cubicBezTo>
                  <a:cubicBezTo>
                    <a:pt x="30" y="46"/>
                    <a:pt x="30" y="42"/>
                    <a:pt x="30" y="36"/>
                  </a:cubicBezTo>
                  <a:cubicBezTo>
                    <a:pt x="29" y="38"/>
                    <a:pt x="27" y="40"/>
                    <a:pt x="25" y="41"/>
                  </a:cubicBezTo>
                  <a:cubicBezTo>
                    <a:pt x="23" y="42"/>
                    <a:pt x="20" y="42"/>
                    <a:pt x="17" y="42"/>
                  </a:cubicBezTo>
                  <a:cubicBezTo>
                    <a:pt x="13" y="42"/>
                    <a:pt x="9" y="41"/>
                    <a:pt x="5" y="38"/>
                  </a:cubicBezTo>
                  <a:cubicBezTo>
                    <a:pt x="2" y="34"/>
                    <a:pt x="0" y="29"/>
                    <a:pt x="0" y="22"/>
                  </a:cubicBezTo>
                  <a:cubicBezTo>
                    <a:pt x="0" y="15"/>
                    <a:pt x="2" y="9"/>
                    <a:pt x="5" y="5"/>
                  </a:cubicBezTo>
                  <a:cubicBezTo>
                    <a:pt x="9" y="1"/>
                    <a:pt x="13" y="0"/>
                    <a:pt x="18" y="0"/>
                  </a:cubicBezTo>
                  <a:cubicBezTo>
                    <a:pt x="21" y="0"/>
                    <a:pt x="24" y="0"/>
                    <a:pt x="26" y="2"/>
                  </a:cubicBezTo>
                  <a:moveTo>
                    <a:pt x="27" y="9"/>
                  </a:moveTo>
                  <a:cubicBezTo>
                    <a:pt x="25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5"/>
                    <a:pt x="8" y="18"/>
                    <a:pt x="8" y="22"/>
                  </a:cubicBezTo>
                  <a:cubicBezTo>
                    <a:pt x="8" y="27"/>
                    <a:pt x="9" y="31"/>
                    <a:pt x="10" y="33"/>
                  </a:cubicBezTo>
                  <a:cubicBezTo>
                    <a:pt x="12" y="35"/>
                    <a:pt x="15" y="37"/>
                    <a:pt x="18" y="37"/>
                  </a:cubicBezTo>
                  <a:cubicBezTo>
                    <a:pt x="23" y="37"/>
                    <a:pt x="27" y="34"/>
                    <a:pt x="29" y="30"/>
                  </a:cubicBezTo>
                  <a:cubicBezTo>
                    <a:pt x="30" y="27"/>
                    <a:pt x="30" y="24"/>
                    <a:pt x="30" y="21"/>
                  </a:cubicBezTo>
                  <a:cubicBezTo>
                    <a:pt x="30" y="16"/>
                    <a:pt x="29" y="12"/>
                    <a:pt x="27" y="9"/>
                  </a:cubicBezTo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3" name="Freeform 24"/>
            <p:cNvSpPr>
              <a:spLocks/>
            </p:cNvSpPr>
            <p:nvPr/>
          </p:nvSpPr>
          <p:spPr bwMode="auto">
            <a:xfrm>
              <a:off x="9862074" y="4049184"/>
              <a:ext cx="126259" cy="197696"/>
            </a:xfrm>
            <a:custGeom>
              <a:avLst/>
              <a:gdLst>
                <a:gd name="T0" fmla="*/ 30 w 38"/>
                <a:gd name="T1" fmla="*/ 0 h 59"/>
                <a:gd name="T2" fmla="*/ 38 w 38"/>
                <a:gd name="T3" fmla="*/ 0 h 59"/>
                <a:gd name="T4" fmla="*/ 31 w 38"/>
                <a:gd name="T5" fmla="*/ 19 h 59"/>
                <a:gd name="T6" fmla="*/ 25 w 38"/>
                <a:gd name="T7" fmla="*/ 36 h 59"/>
                <a:gd name="T8" fmla="*/ 16 w 38"/>
                <a:gd name="T9" fmla="*/ 55 h 59"/>
                <a:gd name="T10" fmla="*/ 8 w 38"/>
                <a:gd name="T11" fmla="*/ 59 h 59"/>
                <a:gd name="T12" fmla="*/ 6 w 38"/>
                <a:gd name="T13" fmla="*/ 59 h 59"/>
                <a:gd name="T14" fmla="*/ 4 w 38"/>
                <a:gd name="T15" fmla="*/ 58 h 59"/>
                <a:gd name="T16" fmla="*/ 4 w 38"/>
                <a:gd name="T17" fmla="*/ 52 h 59"/>
                <a:gd name="T18" fmla="*/ 6 w 38"/>
                <a:gd name="T19" fmla="*/ 53 h 59"/>
                <a:gd name="T20" fmla="*/ 8 w 38"/>
                <a:gd name="T21" fmla="*/ 53 h 59"/>
                <a:gd name="T22" fmla="*/ 11 w 38"/>
                <a:gd name="T23" fmla="*/ 52 h 59"/>
                <a:gd name="T24" fmla="*/ 12 w 38"/>
                <a:gd name="T25" fmla="*/ 51 h 59"/>
                <a:gd name="T26" fmla="*/ 13 w 38"/>
                <a:gd name="T27" fmla="*/ 47 h 59"/>
                <a:gd name="T28" fmla="*/ 15 w 38"/>
                <a:gd name="T29" fmla="*/ 43 h 59"/>
                <a:gd name="T30" fmla="*/ 0 w 38"/>
                <a:gd name="T31" fmla="*/ 0 h 59"/>
                <a:gd name="T32" fmla="*/ 8 w 38"/>
                <a:gd name="T33" fmla="*/ 0 h 59"/>
                <a:gd name="T34" fmla="*/ 19 w 38"/>
                <a:gd name="T35" fmla="*/ 34 h 59"/>
                <a:gd name="T36" fmla="*/ 30 w 38"/>
                <a:gd name="T3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59">
                  <a:moveTo>
                    <a:pt x="30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7" y="3"/>
                    <a:pt x="35" y="9"/>
                    <a:pt x="31" y="19"/>
                  </a:cubicBezTo>
                  <a:cubicBezTo>
                    <a:pt x="29" y="26"/>
                    <a:pt x="27" y="31"/>
                    <a:pt x="25" y="36"/>
                  </a:cubicBezTo>
                  <a:cubicBezTo>
                    <a:pt x="21" y="47"/>
                    <a:pt x="18" y="53"/>
                    <a:pt x="16" y="55"/>
                  </a:cubicBezTo>
                  <a:cubicBezTo>
                    <a:pt x="15" y="58"/>
                    <a:pt x="12" y="59"/>
                    <a:pt x="8" y="59"/>
                  </a:cubicBezTo>
                  <a:cubicBezTo>
                    <a:pt x="7" y="59"/>
                    <a:pt x="6" y="59"/>
                    <a:pt x="6" y="59"/>
                  </a:cubicBezTo>
                  <a:cubicBezTo>
                    <a:pt x="5" y="59"/>
                    <a:pt x="4" y="59"/>
                    <a:pt x="4" y="58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5" y="52"/>
                    <a:pt x="6" y="53"/>
                    <a:pt x="6" y="53"/>
                  </a:cubicBezTo>
                  <a:cubicBezTo>
                    <a:pt x="7" y="53"/>
                    <a:pt x="7" y="53"/>
                    <a:pt x="8" y="53"/>
                  </a:cubicBezTo>
                  <a:cubicBezTo>
                    <a:pt x="9" y="53"/>
                    <a:pt x="10" y="52"/>
                    <a:pt x="11" y="52"/>
                  </a:cubicBezTo>
                  <a:cubicBezTo>
                    <a:pt x="11" y="52"/>
                    <a:pt x="12" y="51"/>
                    <a:pt x="12" y="51"/>
                  </a:cubicBezTo>
                  <a:cubicBezTo>
                    <a:pt x="12" y="50"/>
                    <a:pt x="13" y="49"/>
                    <a:pt x="13" y="47"/>
                  </a:cubicBezTo>
                  <a:cubicBezTo>
                    <a:pt x="14" y="45"/>
                    <a:pt x="15" y="44"/>
                    <a:pt x="15" y="4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34"/>
                    <a:pt x="19" y="34"/>
                    <a:pt x="19" y="34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4" name="Freeform 25"/>
            <p:cNvSpPr>
              <a:spLocks/>
            </p:cNvSpPr>
            <p:nvPr/>
          </p:nvSpPr>
          <p:spPr bwMode="auto">
            <a:xfrm>
              <a:off x="10083028" y="3992700"/>
              <a:ext cx="149518" cy="204341"/>
            </a:xfrm>
            <a:custGeom>
              <a:avLst/>
              <a:gdLst>
                <a:gd name="T0" fmla="*/ 8 w 45"/>
                <a:gd name="T1" fmla="*/ 40 h 61"/>
                <a:gd name="T2" fmla="*/ 10 w 45"/>
                <a:gd name="T3" fmla="*/ 48 h 61"/>
                <a:gd name="T4" fmla="*/ 23 w 45"/>
                <a:gd name="T5" fmla="*/ 54 h 61"/>
                <a:gd name="T6" fmla="*/ 30 w 45"/>
                <a:gd name="T7" fmla="*/ 53 h 61"/>
                <a:gd name="T8" fmla="*/ 37 w 45"/>
                <a:gd name="T9" fmla="*/ 44 h 61"/>
                <a:gd name="T10" fmla="*/ 34 w 45"/>
                <a:gd name="T11" fmla="*/ 37 h 61"/>
                <a:gd name="T12" fmla="*/ 25 w 45"/>
                <a:gd name="T13" fmla="*/ 34 h 61"/>
                <a:gd name="T14" fmla="*/ 18 w 45"/>
                <a:gd name="T15" fmla="*/ 32 h 61"/>
                <a:gd name="T16" fmla="*/ 7 w 45"/>
                <a:gd name="T17" fmla="*/ 29 h 61"/>
                <a:gd name="T18" fmla="*/ 2 w 45"/>
                <a:gd name="T19" fmla="*/ 18 h 61"/>
                <a:gd name="T20" fmla="*/ 7 w 45"/>
                <a:gd name="T21" fmla="*/ 5 h 61"/>
                <a:gd name="T22" fmla="*/ 22 w 45"/>
                <a:gd name="T23" fmla="*/ 0 h 61"/>
                <a:gd name="T24" fmla="*/ 37 w 45"/>
                <a:gd name="T25" fmla="*/ 5 h 61"/>
                <a:gd name="T26" fmla="*/ 43 w 45"/>
                <a:gd name="T27" fmla="*/ 19 h 61"/>
                <a:gd name="T28" fmla="*/ 36 w 45"/>
                <a:gd name="T29" fmla="*/ 19 h 61"/>
                <a:gd name="T30" fmla="*/ 33 w 45"/>
                <a:gd name="T31" fmla="*/ 12 h 61"/>
                <a:gd name="T32" fmla="*/ 22 w 45"/>
                <a:gd name="T33" fmla="*/ 7 h 61"/>
                <a:gd name="T34" fmla="*/ 12 w 45"/>
                <a:gd name="T35" fmla="*/ 10 h 61"/>
                <a:gd name="T36" fmla="*/ 10 w 45"/>
                <a:gd name="T37" fmla="*/ 17 h 61"/>
                <a:gd name="T38" fmla="*/ 13 w 45"/>
                <a:gd name="T39" fmla="*/ 23 h 61"/>
                <a:gd name="T40" fmla="*/ 23 w 45"/>
                <a:gd name="T41" fmla="*/ 26 h 61"/>
                <a:gd name="T42" fmla="*/ 31 w 45"/>
                <a:gd name="T43" fmla="*/ 28 h 61"/>
                <a:gd name="T44" fmla="*/ 39 w 45"/>
                <a:gd name="T45" fmla="*/ 31 h 61"/>
                <a:gd name="T46" fmla="*/ 45 w 45"/>
                <a:gd name="T47" fmla="*/ 43 h 61"/>
                <a:gd name="T48" fmla="*/ 38 w 45"/>
                <a:gd name="T49" fmla="*/ 56 h 61"/>
                <a:gd name="T50" fmla="*/ 22 w 45"/>
                <a:gd name="T51" fmla="*/ 61 h 61"/>
                <a:gd name="T52" fmla="*/ 6 w 45"/>
                <a:gd name="T53" fmla="*/ 55 h 61"/>
                <a:gd name="T54" fmla="*/ 0 w 45"/>
                <a:gd name="T55" fmla="*/ 40 h 61"/>
                <a:gd name="T56" fmla="*/ 8 w 45"/>
                <a:gd name="T57" fmla="*/ 4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5" h="61">
                  <a:moveTo>
                    <a:pt x="8" y="40"/>
                  </a:moveTo>
                  <a:cubicBezTo>
                    <a:pt x="8" y="44"/>
                    <a:pt x="8" y="46"/>
                    <a:pt x="10" y="48"/>
                  </a:cubicBezTo>
                  <a:cubicBezTo>
                    <a:pt x="12" y="52"/>
                    <a:pt x="17" y="54"/>
                    <a:pt x="23" y="54"/>
                  </a:cubicBezTo>
                  <a:cubicBezTo>
                    <a:pt x="26" y="54"/>
                    <a:pt x="28" y="54"/>
                    <a:pt x="30" y="53"/>
                  </a:cubicBezTo>
                  <a:cubicBezTo>
                    <a:pt x="35" y="51"/>
                    <a:pt x="37" y="48"/>
                    <a:pt x="37" y="44"/>
                  </a:cubicBezTo>
                  <a:cubicBezTo>
                    <a:pt x="37" y="41"/>
                    <a:pt x="36" y="39"/>
                    <a:pt x="34" y="37"/>
                  </a:cubicBezTo>
                  <a:cubicBezTo>
                    <a:pt x="32" y="36"/>
                    <a:pt x="29" y="35"/>
                    <a:pt x="25" y="34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3" y="31"/>
                    <a:pt x="9" y="30"/>
                    <a:pt x="7" y="29"/>
                  </a:cubicBezTo>
                  <a:cubicBezTo>
                    <a:pt x="4" y="26"/>
                    <a:pt x="2" y="23"/>
                    <a:pt x="2" y="18"/>
                  </a:cubicBezTo>
                  <a:cubicBezTo>
                    <a:pt x="2" y="13"/>
                    <a:pt x="4" y="9"/>
                    <a:pt x="7" y="5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7" y="5"/>
                  </a:cubicBezTo>
                  <a:cubicBezTo>
                    <a:pt x="41" y="8"/>
                    <a:pt x="43" y="12"/>
                    <a:pt x="43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5"/>
                    <a:pt x="35" y="13"/>
                    <a:pt x="33" y="12"/>
                  </a:cubicBezTo>
                  <a:cubicBezTo>
                    <a:pt x="31" y="9"/>
                    <a:pt x="27" y="7"/>
                    <a:pt x="22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10" y="14"/>
                    <a:pt x="10" y="17"/>
                  </a:cubicBezTo>
                  <a:cubicBezTo>
                    <a:pt x="10" y="19"/>
                    <a:pt x="11" y="21"/>
                    <a:pt x="13" y="23"/>
                  </a:cubicBezTo>
                  <a:cubicBezTo>
                    <a:pt x="14" y="24"/>
                    <a:pt x="18" y="25"/>
                    <a:pt x="23" y="26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4" y="29"/>
                    <a:pt x="37" y="30"/>
                    <a:pt x="39" y="31"/>
                  </a:cubicBezTo>
                  <a:cubicBezTo>
                    <a:pt x="43" y="34"/>
                    <a:pt x="45" y="38"/>
                    <a:pt x="45" y="43"/>
                  </a:cubicBezTo>
                  <a:cubicBezTo>
                    <a:pt x="45" y="49"/>
                    <a:pt x="42" y="54"/>
                    <a:pt x="38" y="56"/>
                  </a:cubicBezTo>
                  <a:cubicBezTo>
                    <a:pt x="33" y="59"/>
                    <a:pt x="28" y="61"/>
                    <a:pt x="22" y="61"/>
                  </a:cubicBezTo>
                  <a:cubicBezTo>
                    <a:pt x="15" y="61"/>
                    <a:pt x="10" y="59"/>
                    <a:pt x="6" y="55"/>
                  </a:cubicBezTo>
                  <a:cubicBezTo>
                    <a:pt x="2" y="51"/>
                    <a:pt x="0" y="47"/>
                    <a:pt x="0" y="40"/>
                  </a:cubicBezTo>
                  <a:lnTo>
                    <a:pt x="8" y="4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5" name="Freeform 26"/>
            <p:cNvSpPr>
              <a:spLocks noEditPoints="1"/>
            </p:cNvSpPr>
            <p:nvPr/>
          </p:nvSpPr>
          <p:spPr bwMode="auto">
            <a:xfrm>
              <a:off x="10259126" y="4045861"/>
              <a:ext cx="126259" cy="147857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8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20 w 38"/>
                <a:gd name="T35" fmla="*/ 0 h 44"/>
                <a:gd name="T36" fmla="*/ 28 w 38"/>
                <a:gd name="T37" fmla="*/ 2 h 44"/>
                <a:gd name="T38" fmla="*/ 31 w 38"/>
                <a:gd name="T39" fmla="*/ 19 h 44"/>
                <a:gd name="T40" fmla="*/ 29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1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8" y="17"/>
                    <a:pt x="38" y="20"/>
                    <a:pt x="3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9"/>
                    <a:pt x="9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6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1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1" y="19"/>
                  </a:moveTo>
                  <a:cubicBezTo>
                    <a:pt x="30" y="16"/>
                    <a:pt x="30" y="13"/>
                    <a:pt x="29" y="11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1" y="19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6" name="Freeform 27"/>
            <p:cNvSpPr>
              <a:spLocks/>
            </p:cNvSpPr>
            <p:nvPr/>
          </p:nvSpPr>
          <p:spPr bwMode="auto">
            <a:xfrm>
              <a:off x="10418612" y="4045861"/>
              <a:ext cx="66452" cy="144534"/>
            </a:xfrm>
            <a:custGeom>
              <a:avLst/>
              <a:gdLst>
                <a:gd name="T0" fmla="*/ 0 w 20"/>
                <a:gd name="T1" fmla="*/ 1 h 43"/>
                <a:gd name="T2" fmla="*/ 6 w 20"/>
                <a:gd name="T3" fmla="*/ 1 h 43"/>
                <a:gd name="T4" fmla="*/ 6 w 20"/>
                <a:gd name="T5" fmla="*/ 8 h 43"/>
                <a:gd name="T6" fmla="*/ 10 w 20"/>
                <a:gd name="T7" fmla="*/ 3 h 43"/>
                <a:gd name="T8" fmla="*/ 18 w 20"/>
                <a:gd name="T9" fmla="*/ 0 h 43"/>
                <a:gd name="T10" fmla="*/ 18 w 20"/>
                <a:gd name="T11" fmla="*/ 0 h 43"/>
                <a:gd name="T12" fmla="*/ 20 w 20"/>
                <a:gd name="T13" fmla="*/ 1 h 43"/>
                <a:gd name="T14" fmla="*/ 20 w 20"/>
                <a:gd name="T15" fmla="*/ 8 h 43"/>
                <a:gd name="T16" fmla="*/ 19 w 20"/>
                <a:gd name="T17" fmla="*/ 8 h 43"/>
                <a:gd name="T18" fmla="*/ 18 w 20"/>
                <a:gd name="T19" fmla="*/ 8 h 43"/>
                <a:gd name="T20" fmla="*/ 9 w 20"/>
                <a:gd name="T21" fmla="*/ 11 h 43"/>
                <a:gd name="T22" fmla="*/ 7 w 20"/>
                <a:gd name="T23" fmla="*/ 19 h 43"/>
                <a:gd name="T24" fmla="*/ 7 w 20"/>
                <a:gd name="T25" fmla="*/ 43 h 43"/>
                <a:gd name="T26" fmla="*/ 0 w 20"/>
                <a:gd name="T27" fmla="*/ 43 h 43"/>
                <a:gd name="T28" fmla="*/ 0 w 20"/>
                <a:gd name="T29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7"/>
                    <a:pt x="8" y="5"/>
                    <a:pt x="10" y="3"/>
                  </a:cubicBezTo>
                  <a:cubicBezTo>
                    <a:pt x="12" y="1"/>
                    <a:pt x="15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20" y="1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4" y="8"/>
                    <a:pt x="11" y="9"/>
                    <a:pt x="9" y="11"/>
                  </a:cubicBezTo>
                  <a:cubicBezTo>
                    <a:pt x="8" y="13"/>
                    <a:pt x="7" y="16"/>
                    <a:pt x="7" y="19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7" name="Freeform 28"/>
            <p:cNvSpPr>
              <a:spLocks/>
            </p:cNvSpPr>
            <p:nvPr/>
          </p:nvSpPr>
          <p:spPr bwMode="auto">
            <a:xfrm>
              <a:off x="10491709" y="4049184"/>
              <a:ext cx="126259" cy="141212"/>
            </a:xfrm>
            <a:custGeom>
              <a:avLst/>
              <a:gdLst>
                <a:gd name="T0" fmla="*/ 16 w 76"/>
                <a:gd name="T1" fmla="*/ 0 h 85"/>
                <a:gd name="T2" fmla="*/ 38 w 76"/>
                <a:gd name="T3" fmla="*/ 69 h 85"/>
                <a:gd name="T4" fmla="*/ 62 w 76"/>
                <a:gd name="T5" fmla="*/ 0 h 85"/>
                <a:gd name="T6" fmla="*/ 76 w 76"/>
                <a:gd name="T7" fmla="*/ 0 h 85"/>
                <a:gd name="T8" fmla="*/ 46 w 76"/>
                <a:gd name="T9" fmla="*/ 85 h 85"/>
                <a:gd name="T10" fmla="*/ 30 w 76"/>
                <a:gd name="T11" fmla="*/ 85 h 85"/>
                <a:gd name="T12" fmla="*/ 0 w 76"/>
                <a:gd name="T13" fmla="*/ 0 h 85"/>
                <a:gd name="T14" fmla="*/ 16 w 76"/>
                <a:gd name="T1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85">
                  <a:moveTo>
                    <a:pt x="16" y="0"/>
                  </a:moveTo>
                  <a:lnTo>
                    <a:pt x="38" y="69"/>
                  </a:lnTo>
                  <a:lnTo>
                    <a:pt x="62" y="0"/>
                  </a:lnTo>
                  <a:lnTo>
                    <a:pt x="76" y="0"/>
                  </a:lnTo>
                  <a:lnTo>
                    <a:pt x="46" y="85"/>
                  </a:lnTo>
                  <a:lnTo>
                    <a:pt x="30" y="85"/>
                  </a:lnTo>
                  <a:lnTo>
                    <a:pt x="0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8" name="Freeform 29"/>
            <p:cNvSpPr>
              <a:spLocks noEditPoints="1"/>
            </p:cNvSpPr>
            <p:nvPr/>
          </p:nvSpPr>
          <p:spPr bwMode="auto">
            <a:xfrm>
              <a:off x="10641227" y="3999345"/>
              <a:ext cx="23258" cy="191051"/>
            </a:xfrm>
            <a:custGeom>
              <a:avLst/>
              <a:gdLst>
                <a:gd name="T0" fmla="*/ 0 w 14"/>
                <a:gd name="T1" fmla="*/ 0 h 115"/>
                <a:gd name="T2" fmla="*/ 14 w 14"/>
                <a:gd name="T3" fmla="*/ 0 h 115"/>
                <a:gd name="T4" fmla="*/ 14 w 14"/>
                <a:gd name="T5" fmla="*/ 16 h 115"/>
                <a:gd name="T6" fmla="*/ 0 w 14"/>
                <a:gd name="T7" fmla="*/ 16 h 115"/>
                <a:gd name="T8" fmla="*/ 0 w 14"/>
                <a:gd name="T9" fmla="*/ 0 h 115"/>
                <a:gd name="T10" fmla="*/ 0 w 14"/>
                <a:gd name="T11" fmla="*/ 30 h 115"/>
                <a:gd name="T12" fmla="*/ 14 w 14"/>
                <a:gd name="T13" fmla="*/ 30 h 115"/>
                <a:gd name="T14" fmla="*/ 14 w 14"/>
                <a:gd name="T15" fmla="*/ 115 h 115"/>
                <a:gd name="T16" fmla="*/ 0 w 14"/>
                <a:gd name="T17" fmla="*/ 115 h 115"/>
                <a:gd name="T18" fmla="*/ 0 w 14"/>
                <a:gd name="T19" fmla="*/ 3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15">
                  <a:moveTo>
                    <a:pt x="0" y="0"/>
                  </a:moveTo>
                  <a:lnTo>
                    <a:pt x="14" y="0"/>
                  </a:lnTo>
                  <a:lnTo>
                    <a:pt x="14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0" y="30"/>
                  </a:moveTo>
                  <a:lnTo>
                    <a:pt x="14" y="30"/>
                  </a:lnTo>
                  <a:lnTo>
                    <a:pt x="14" y="115"/>
                  </a:lnTo>
                  <a:lnTo>
                    <a:pt x="0" y="115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>
              <a:off x="10694389" y="4045861"/>
              <a:ext cx="117953" cy="147857"/>
            </a:xfrm>
            <a:custGeom>
              <a:avLst/>
              <a:gdLst>
                <a:gd name="T0" fmla="*/ 30 w 35"/>
                <a:gd name="T1" fmla="*/ 3 h 44"/>
                <a:gd name="T2" fmla="*/ 35 w 35"/>
                <a:gd name="T3" fmla="*/ 15 h 44"/>
                <a:gd name="T4" fmla="*/ 29 w 35"/>
                <a:gd name="T5" fmla="*/ 15 h 44"/>
                <a:gd name="T6" fmla="*/ 26 w 35"/>
                <a:gd name="T7" fmla="*/ 9 h 44"/>
                <a:gd name="T8" fmla="*/ 19 w 35"/>
                <a:gd name="T9" fmla="*/ 6 h 44"/>
                <a:gd name="T10" fmla="*/ 9 w 35"/>
                <a:gd name="T11" fmla="*/ 13 h 44"/>
                <a:gd name="T12" fmla="*/ 7 w 35"/>
                <a:gd name="T13" fmla="*/ 23 h 44"/>
                <a:gd name="T14" fmla="*/ 10 w 35"/>
                <a:gd name="T15" fmla="*/ 34 h 44"/>
                <a:gd name="T16" fmla="*/ 18 w 35"/>
                <a:gd name="T17" fmla="*/ 38 h 44"/>
                <a:gd name="T18" fmla="*/ 25 w 35"/>
                <a:gd name="T19" fmla="*/ 35 h 44"/>
                <a:gd name="T20" fmla="*/ 29 w 35"/>
                <a:gd name="T21" fmla="*/ 28 h 44"/>
                <a:gd name="T22" fmla="*/ 35 w 35"/>
                <a:gd name="T23" fmla="*/ 28 h 44"/>
                <a:gd name="T24" fmla="*/ 30 w 35"/>
                <a:gd name="T25" fmla="*/ 40 h 44"/>
                <a:gd name="T26" fmla="*/ 18 w 35"/>
                <a:gd name="T27" fmla="*/ 44 h 44"/>
                <a:gd name="T28" fmla="*/ 5 w 35"/>
                <a:gd name="T29" fmla="*/ 38 h 44"/>
                <a:gd name="T30" fmla="*/ 0 w 35"/>
                <a:gd name="T31" fmla="*/ 23 h 44"/>
                <a:gd name="T32" fmla="*/ 5 w 35"/>
                <a:gd name="T33" fmla="*/ 6 h 44"/>
                <a:gd name="T34" fmla="*/ 19 w 35"/>
                <a:gd name="T35" fmla="*/ 0 h 44"/>
                <a:gd name="T36" fmla="*/ 30 w 35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44">
                  <a:moveTo>
                    <a:pt x="30" y="3"/>
                  </a:moveTo>
                  <a:cubicBezTo>
                    <a:pt x="33" y="6"/>
                    <a:pt x="35" y="10"/>
                    <a:pt x="35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3"/>
                    <a:pt x="27" y="11"/>
                    <a:pt x="26" y="9"/>
                  </a:cubicBezTo>
                  <a:cubicBezTo>
                    <a:pt x="24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6"/>
                    <a:pt x="7" y="19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4" y="38"/>
                    <a:pt x="18" y="38"/>
                  </a:cubicBezTo>
                  <a:cubicBezTo>
                    <a:pt x="21" y="38"/>
                    <a:pt x="23" y="37"/>
                    <a:pt x="25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2" y="44"/>
                    <a:pt x="8" y="42"/>
                    <a:pt x="5" y="38"/>
                  </a:cubicBezTo>
                  <a:cubicBezTo>
                    <a:pt x="1" y="34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3" y="0"/>
                    <a:pt x="27" y="1"/>
                    <a:pt x="30" y="3"/>
                  </a:cubicBezTo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0" name="Freeform 31"/>
            <p:cNvSpPr>
              <a:spLocks noEditPoints="1"/>
            </p:cNvSpPr>
            <p:nvPr/>
          </p:nvSpPr>
          <p:spPr bwMode="auto">
            <a:xfrm>
              <a:off x="10832278" y="4045861"/>
              <a:ext cx="126259" cy="147857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7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19 w 38"/>
                <a:gd name="T35" fmla="*/ 0 h 44"/>
                <a:gd name="T36" fmla="*/ 28 w 38"/>
                <a:gd name="T37" fmla="*/ 2 h 44"/>
                <a:gd name="T38" fmla="*/ 30 w 38"/>
                <a:gd name="T39" fmla="*/ 19 h 44"/>
                <a:gd name="T40" fmla="*/ 28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0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7" y="17"/>
                    <a:pt x="38" y="20"/>
                    <a:pt x="38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5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7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0" y="19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1" name="Freeform 32"/>
            <p:cNvSpPr>
              <a:spLocks/>
            </p:cNvSpPr>
            <p:nvPr/>
          </p:nvSpPr>
          <p:spPr bwMode="auto">
            <a:xfrm>
              <a:off x="10981795" y="4045861"/>
              <a:ext cx="112969" cy="147857"/>
            </a:xfrm>
            <a:custGeom>
              <a:avLst/>
              <a:gdLst>
                <a:gd name="T0" fmla="*/ 6 w 34"/>
                <a:gd name="T1" fmla="*/ 30 h 44"/>
                <a:gd name="T2" fmla="*/ 8 w 34"/>
                <a:gd name="T3" fmla="*/ 35 h 44"/>
                <a:gd name="T4" fmla="*/ 18 w 34"/>
                <a:gd name="T5" fmla="*/ 39 h 44"/>
                <a:gd name="T6" fmla="*/ 24 w 34"/>
                <a:gd name="T7" fmla="*/ 37 h 44"/>
                <a:gd name="T8" fmla="*/ 28 w 34"/>
                <a:gd name="T9" fmla="*/ 32 h 44"/>
                <a:gd name="T10" fmla="*/ 25 w 34"/>
                <a:gd name="T11" fmla="*/ 28 h 44"/>
                <a:gd name="T12" fmla="*/ 19 w 34"/>
                <a:gd name="T13" fmla="*/ 26 h 44"/>
                <a:gd name="T14" fmla="*/ 13 w 34"/>
                <a:gd name="T15" fmla="*/ 24 h 44"/>
                <a:gd name="T16" fmla="*/ 5 w 34"/>
                <a:gd name="T17" fmla="*/ 21 h 44"/>
                <a:gd name="T18" fmla="*/ 1 w 34"/>
                <a:gd name="T19" fmla="*/ 13 h 44"/>
                <a:gd name="T20" fmla="*/ 5 w 34"/>
                <a:gd name="T21" fmla="*/ 4 h 44"/>
                <a:gd name="T22" fmla="*/ 17 w 34"/>
                <a:gd name="T23" fmla="*/ 0 h 44"/>
                <a:gd name="T24" fmla="*/ 30 w 34"/>
                <a:gd name="T25" fmla="*/ 6 h 44"/>
                <a:gd name="T26" fmla="*/ 33 w 34"/>
                <a:gd name="T27" fmla="*/ 13 h 44"/>
                <a:gd name="T28" fmla="*/ 26 w 34"/>
                <a:gd name="T29" fmla="*/ 13 h 44"/>
                <a:gd name="T30" fmla="*/ 25 w 34"/>
                <a:gd name="T31" fmla="*/ 9 h 44"/>
                <a:gd name="T32" fmla="*/ 16 w 34"/>
                <a:gd name="T33" fmla="*/ 6 h 44"/>
                <a:gd name="T34" fmla="*/ 10 w 34"/>
                <a:gd name="T35" fmla="*/ 8 h 44"/>
                <a:gd name="T36" fmla="*/ 8 w 34"/>
                <a:gd name="T37" fmla="*/ 12 h 44"/>
                <a:gd name="T38" fmla="*/ 11 w 34"/>
                <a:gd name="T39" fmla="*/ 16 h 44"/>
                <a:gd name="T40" fmla="*/ 15 w 34"/>
                <a:gd name="T41" fmla="*/ 18 h 44"/>
                <a:gd name="T42" fmla="*/ 20 w 34"/>
                <a:gd name="T43" fmla="*/ 19 h 44"/>
                <a:gd name="T44" fmla="*/ 30 w 34"/>
                <a:gd name="T45" fmla="*/ 22 h 44"/>
                <a:gd name="T46" fmla="*/ 34 w 34"/>
                <a:gd name="T47" fmla="*/ 31 h 44"/>
                <a:gd name="T48" fmla="*/ 30 w 34"/>
                <a:gd name="T49" fmla="*/ 40 h 44"/>
                <a:gd name="T50" fmla="*/ 17 w 34"/>
                <a:gd name="T51" fmla="*/ 44 h 44"/>
                <a:gd name="T52" fmla="*/ 4 w 34"/>
                <a:gd name="T53" fmla="*/ 40 h 44"/>
                <a:gd name="T54" fmla="*/ 0 w 34"/>
                <a:gd name="T55" fmla="*/ 30 h 44"/>
                <a:gd name="T56" fmla="*/ 6 w 34"/>
                <a:gd name="T57" fmla="*/ 3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" h="44">
                  <a:moveTo>
                    <a:pt x="6" y="30"/>
                  </a:moveTo>
                  <a:cubicBezTo>
                    <a:pt x="7" y="32"/>
                    <a:pt x="7" y="34"/>
                    <a:pt x="8" y="35"/>
                  </a:cubicBezTo>
                  <a:cubicBezTo>
                    <a:pt x="10" y="37"/>
                    <a:pt x="13" y="39"/>
                    <a:pt x="18" y="39"/>
                  </a:cubicBezTo>
                  <a:cubicBezTo>
                    <a:pt x="20" y="39"/>
                    <a:pt x="22" y="38"/>
                    <a:pt x="24" y="37"/>
                  </a:cubicBezTo>
                  <a:cubicBezTo>
                    <a:pt x="27" y="36"/>
                    <a:pt x="28" y="34"/>
                    <a:pt x="28" y="32"/>
                  </a:cubicBezTo>
                  <a:cubicBezTo>
                    <a:pt x="28" y="30"/>
                    <a:pt x="27" y="28"/>
                    <a:pt x="25" y="28"/>
                  </a:cubicBezTo>
                  <a:cubicBezTo>
                    <a:pt x="24" y="27"/>
                    <a:pt x="22" y="26"/>
                    <a:pt x="19" y="26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" y="23"/>
                    <a:pt x="7" y="22"/>
                    <a:pt x="5" y="21"/>
                  </a:cubicBezTo>
                  <a:cubicBezTo>
                    <a:pt x="2" y="19"/>
                    <a:pt x="1" y="17"/>
                    <a:pt x="1" y="13"/>
                  </a:cubicBezTo>
                  <a:cubicBezTo>
                    <a:pt x="1" y="9"/>
                    <a:pt x="2" y="6"/>
                    <a:pt x="5" y="4"/>
                  </a:cubicBezTo>
                  <a:cubicBezTo>
                    <a:pt x="8" y="1"/>
                    <a:pt x="12" y="0"/>
                    <a:pt x="17" y="0"/>
                  </a:cubicBezTo>
                  <a:cubicBezTo>
                    <a:pt x="23" y="0"/>
                    <a:pt x="28" y="2"/>
                    <a:pt x="30" y="6"/>
                  </a:cubicBezTo>
                  <a:cubicBezTo>
                    <a:pt x="32" y="8"/>
                    <a:pt x="33" y="11"/>
                    <a:pt x="33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0"/>
                    <a:pt x="25" y="9"/>
                  </a:cubicBezTo>
                  <a:cubicBezTo>
                    <a:pt x="23" y="7"/>
                    <a:pt x="20" y="6"/>
                    <a:pt x="16" y="6"/>
                  </a:cubicBezTo>
                  <a:cubicBezTo>
                    <a:pt x="13" y="6"/>
                    <a:pt x="11" y="7"/>
                    <a:pt x="10" y="8"/>
                  </a:cubicBezTo>
                  <a:cubicBezTo>
                    <a:pt x="9" y="9"/>
                    <a:pt x="8" y="10"/>
                    <a:pt x="8" y="12"/>
                  </a:cubicBezTo>
                  <a:cubicBezTo>
                    <a:pt x="8" y="13"/>
                    <a:pt x="9" y="15"/>
                    <a:pt x="11" y="16"/>
                  </a:cubicBezTo>
                  <a:cubicBezTo>
                    <a:pt x="12" y="17"/>
                    <a:pt x="13" y="17"/>
                    <a:pt x="15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5" y="20"/>
                    <a:pt x="29" y="21"/>
                    <a:pt x="30" y="22"/>
                  </a:cubicBezTo>
                  <a:cubicBezTo>
                    <a:pt x="33" y="24"/>
                    <a:pt x="34" y="27"/>
                    <a:pt x="34" y="31"/>
                  </a:cubicBezTo>
                  <a:cubicBezTo>
                    <a:pt x="34" y="35"/>
                    <a:pt x="33" y="38"/>
                    <a:pt x="30" y="40"/>
                  </a:cubicBezTo>
                  <a:cubicBezTo>
                    <a:pt x="27" y="43"/>
                    <a:pt x="23" y="44"/>
                    <a:pt x="17" y="44"/>
                  </a:cubicBezTo>
                  <a:cubicBezTo>
                    <a:pt x="11" y="44"/>
                    <a:pt x="6" y="43"/>
                    <a:pt x="4" y="40"/>
                  </a:cubicBezTo>
                  <a:cubicBezTo>
                    <a:pt x="1" y="37"/>
                    <a:pt x="0" y="34"/>
                    <a:pt x="0" y="30"/>
                  </a:cubicBezTo>
                  <a:lnTo>
                    <a:pt x="6" y="3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110" name="Rectangle 104"/>
            <p:cNvSpPr>
              <a:spLocks noChangeArrowheads="1"/>
            </p:cNvSpPr>
            <p:nvPr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>
                <a:solidFill>
                  <a:schemeClr val="tx1"/>
                </a:solidFill>
              </a:endParaRPr>
            </a:p>
          </p:txBody>
        </p:sp>
        <p:sp>
          <p:nvSpPr>
            <p:cNvPr id="111" name="Rectangle 105"/>
            <p:cNvSpPr>
              <a:spLocks noChangeArrowheads="1"/>
            </p:cNvSpPr>
            <p:nvPr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2" name="Rectangle 106"/>
            <p:cNvSpPr>
              <a:spLocks noChangeArrowheads="1"/>
            </p:cNvSpPr>
            <p:nvPr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113" name="Rectangle 107"/>
            <p:cNvSpPr>
              <a:spLocks noChangeArrowheads="1"/>
            </p:cNvSpPr>
            <p:nvPr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4" name="Rectangle 108"/>
            <p:cNvSpPr>
              <a:spLocks noChangeArrowheads="1"/>
            </p:cNvSpPr>
            <p:nvPr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115" name="Rectangle 113"/>
            <p:cNvSpPr>
              <a:spLocks noChangeArrowheads="1"/>
            </p:cNvSpPr>
            <p:nvPr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116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7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118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9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120" name="Rectangle 113"/>
            <p:cNvSpPr>
              <a:spLocks noChangeArrowheads="1"/>
            </p:cNvSpPr>
            <p:nvPr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121" name="Rectangle 105"/>
            <p:cNvSpPr>
              <a:spLocks noChangeArrowheads="1"/>
            </p:cNvSpPr>
            <p:nvPr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2" name="Rectangle 106"/>
            <p:cNvSpPr>
              <a:spLocks noChangeArrowheads="1"/>
            </p:cNvSpPr>
            <p:nvPr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123" name="Rectangle 107"/>
            <p:cNvSpPr>
              <a:spLocks noChangeArrowheads="1"/>
            </p:cNvSpPr>
            <p:nvPr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4" name="Rectangle 108"/>
            <p:cNvSpPr>
              <a:spLocks noChangeArrowheads="1"/>
            </p:cNvSpPr>
            <p:nvPr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125" name="Rectangle 109"/>
            <p:cNvSpPr>
              <a:spLocks noChangeArrowheads="1"/>
            </p:cNvSpPr>
            <p:nvPr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6" name="Rectangle 110"/>
            <p:cNvSpPr>
              <a:spLocks noChangeArrowheads="1"/>
            </p:cNvSpPr>
            <p:nvPr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127" name="Rectangle 111"/>
            <p:cNvSpPr>
              <a:spLocks noChangeArrowheads="1"/>
            </p:cNvSpPr>
            <p:nvPr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8" name="Rectangle 112"/>
            <p:cNvSpPr>
              <a:spLocks noChangeArrowheads="1"/>
            </p:cNvSpPr>
            <p:nvPr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129" name="Rectangle 113"/>
            <p:cNvSpPr>
              <a:spLocks noChangeArrowheads="1"/>
            </p:cNvSpPr>
            <p:nvPr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130" name="Rectangle 129"/>
            <p:cNvSpPr>
              <a:spLocks noChangeArrowheads="1"/>
            </p:cNvSpPr>
            <p:nvPr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1" name="Rectangle 130"/>
            <p:cNvSpPr>
              <a:spLocks noChangeArrowheads="1"/>
            </p:cNvSpPr>
            <p:nvPr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132" name="Rectangle 131"/>
            <p:cNvSpPr>
              <a:spLocks noChangeArrowheads="1"/>
            </p:cNvSpPr>
            <p:nvPr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3" name="Rectangle 132"/>
            <p:cNvSpPr>
              <a:spLocks noChangeArrowheads="1"/>
            </p:cNvSpPr>
            <p:nvPr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134" name="Rectangle 133"/>
            <p:cNvSpPr>
              <a:spLocks noChangeArrowheads="1"/>
            </p:cNvSpPr>
            <p:nvPr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135" name="Rectangle 109"/>
            <p:cNvSpPr>
              <a:spLocks noChangeArrowheads="1"/>
            </p:cNvSpPr>
            <p:nvPr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6" name="Rectangle 110"/>
            <p:cNvSpPr>
              <a:spLocks noChangeArrowheads="1"/>
            </p:cNvSpPr>
            <p:nvPr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137" name="Rectangle 111"/>
            <p:cNvSpPr>
              <a:spLocks noChangeArrowheads="1"/>
            </p:cNvSpPr>
            <p:nvPr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8" name="Rectangle 112"/>
            <p:cNvSpPr>
              <a:spLocks noChangeArrowheads="1"/>
            </p:cNvSpPr>
            <p:nvPr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139" name="Rectangle 138"/>
            <p:cNvSpPr>
              <a:spLocks noChangeArrowheads="1"/>
            </p:cNvSpPr>
            <p:nvPr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0" name="Rectangle 139"/>
            <p:cNvSpPr>
              <a:spLocks noChangeArrowheads="1"/>
            </p:cNvSpPr>
            <p:nvPr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141" name="Rectangle 111"/>
            <p:cNvSpPr>
              <a:spLocks noChangeArrowheads="1"/>
            </p:cNvSpPr>
            <p:nvPr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2" name="Rectangle 112"/>
            <p:cNvSpPr>
              <a:spLocks noChangeArrowheads="1"/>
            </p:cNvSpPr>
            <p:nvPr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sp>
        <p:nvSpPr>
          <p:cNvPr id="91" name="Title 1"/>
          <p:cNvSpPr txBox="1">
            <a:spLocks/>
          </p:cNvSpPr>
          <p:nvPr/>
        </p:nvSpPr>
        <p:spPr bwMode="gray">
          <a:xfrm>
            <a:off x="619172" y="1316161"/>
            <a:ext cx="1789113" cy="12858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4100"/>
              </a:lnSpc>
              <a:spcBef>
                <a:spcPct val="0"/>
              </a:spcBef>
              <a:buNone/>
              <a:defRPr sz="5100" b="1" kern="1200" cap="all" baseline="0">
                <a:solidFill>
                  <a:schemeClr val="bg1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nl-NL" sz="19900" noProof="0" dirty="0">
                <a:solidFill>
                  <a:schemeClr val="accent4"/>
                </a:solidFill>
              </a:rPr>
              <a:t>?</a:t>
            </a:r>
            <a:endParaRPr lang="en-GB" sz="19900" dirty="0">
              <a:solidFill>
                <a:schemeClr val="accent4"/>
              </a:solidFill>
            </a:endParaRPr>
          </a:p>
        </p:txBody>
      </p:sp>
      <p:sp>
        <p:nvSpPr>
          <p:cNvPr id="9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995305" y="2586687"/>
            <a:ext cx="4848284" cy="1227573"/>
          </a:xfrm>
        </p:spPr>
        <p:txBody>
          <a:bodyPr anchor="b" anchorCtr="0">
            <a:noAutofit/>
          </a:bodyPr>
          <a:lstStyle>
            <a:lvl1pPr algn="l">
              <a:lnSpc>
                <a:spcPts val="4100"/>
              </a:lnSpc>
              <a:defRPr sz="5100" b="1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Questions</a:t>
            </a:r>
          </a:p>
        </p:txBody>
      </p:sp>
      <p:sp>
        <p:nvSpPr>
          <p:cNvPr id="93" name="Rectangle 104"/>
          <p:cNvSpPr>
            <a:spLocks noChangeArrowheads="1"/>
          </p:cNvSpPr>
          <p:nvPr/>
        </p:nvSpPr>
        <p:spPr bwMode="gray">
          <a:xfrm flipH="1">
            <a:off x="-3101348" y="3937800"/>
            <a:ext cx="3018793" cy="72664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NAME OR SUBTITLE HERE</a:t>
            </a:r>
          </a:p>
        </p:txBody>
      </p:sp>
      <p:sp>
        <p:nvSpPr>
          <p:cNvPr id="94" name="Rectangle 104"/>
          <p:cNvSpPr>
            <a:spLocks noChangeArrowheads="1"/>
          </p:cNvSpPr>
          <p:nvPr/>
        </p:nvSpPr>
        <p:spPr bwMode="gray">
          <a:xfrm flipH="1">
            <a:off x="-3101356" y="3119578"/>
            <a:ext cx="3018791" cy="53080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YOUR QUOTE IN MAXIMUM OF 1 LINE OF TEXT</a:t>
            </a:r>
          </a:p>
        </p:txBody>
      </p:sp>
      <p:grpSp>
        <p:nvGrpSpPr>
          <p:cNvPr id="95" name="Group 94"/>
          <p:cNvGrpSpPr/>
          <p:nvPr/>
        </p:nvGrpSpPr>
        <p:grpSpPr>
          <a:xfrm>
            <a:off x="-3101342" y="3119579"/>
            <a:ext cx="3018791" cy="522270"/>
            <a:chOff x="-460208" y="1245102"/>
            <a:chExt cx="377657" cy="522270"/>
          </a:xfrm>
        </p:grpSpPr>
        <p:cxnSp>
          <p:nvCxnSpPr>
            <p:cNvPr id="96" name="Straight Connector 95"/>
            <p:cNvCxnSpPr/>
            <p:nvPr/>
          </p:nvCxnSpPr>
          <p:spPr bwMode="gray">
            <a:xfrm flipH="1">
              <a:off x="-460208" y="176737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98" name="Straight Connector 97"/>
            <p:cNvCxnSpPr/>
            <p:nvPr/>
          </p:nvCxnSpPr>
          <p:spPr bwMode="gray">
            <a:xfrm flipH="1">
              <a:off x="-460208" y="124510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103" name="Group 102"/>
          <p:cNvGrpSpPr/>
          <p:nvPr/>
        </p:nvGrpSpPr>
        <p:grpSpPr>
          <a:xfrm>
            <a:off x="-3101342" y="3937800"/>
            <a:ext cx="3018791" cy="726649"/>
            <a:chOff x="-460208" y="479536"/>
            <a:chExt cx="377657" cy="726649"/>
          </a:xfrm>
        </p:grpSpPr>
        <p:cxnSp>
          <p:nvCxnSpPr>
            <p:cNvPr id="104" name="Straight Connector 103"/>
            <p:cNvCxnSpPr/>
            <p:nvPr/>
          </p:nvCxnSpPr>
          <p:spPr bwMode="gray">
            <a:xfrm flipH="1">
              <a:off x="-460208" y="12061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05" name="Straight Connector 104"/>
            <p:cNvCxnSpPr/>
            <p:nvPr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sp>
        <p:nvSpPr>
          <p:cNvPr id="144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58813" y="5992145"/>
            <a:ext cx="250381" cy="34766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bg1"/>
                </a:solidFill>
                <a:latin typeface="+mj-lt"/>
              </a:defRPr>
            </a:lvl1pPr>
          </a:lstStyle>
          <a:p>
            <a:fld id="{9D56737D-D580-AD4B-9393-407018DC4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9244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y 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04"/>
          <p:cNvSpPr>
            <a:spLocks noChangeArrowheads="1"/>
          </p:cNvSpPr>
          <p:nvPr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34962" y="333375"/>
            <a:ext cx="11522076" cy="619125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dirty="0" err="1">
              <a:solidFill>
                <a:schemeClr val="tx1"/>
              </a:solidFill>
            </a:endParaRP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995362" y="5901351"/>
            <a:ext cx="6142037" cy="275612"/>
          </a:xfrm>
        </p:spPr>
        <p:txBody>
          <a:bodyPr tIns="0" bIns="0" anchor="b"/>
          <a:lstStyle>
            <a:lvl1pPr marL="0" indent="0" algn="l">
              <a:lnSpc>
                <a:spcPct val="100000"/>
              </a:lnSpc>
              <a:buNone/>
              <a:defRPr sz="1500">
                <a:solidFill>
                  <a:schemeClr val="tx1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23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995362" y="3329637"/>
            <a:ext cx="6142037" cy="1227573"/>
          </a:xfrm>
        </p:spPr>
        <p:txBody>
          <a:bodyPr anchor="b" anchorCtr="0">
            <a:noAutofit/>
          </a:bodyPr>
          <a:lstStyle>
            <a:lvl1pPr algn="l">
              <a:lnSpc>
                <a:spcPts val="4600"/>
              </a:lnSpc>
              <a:defRPr sz="56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 style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995362" y="4680750"/>
            <a:ext cx="6142037" cy="729450"/>
          </a:xfrm>
        </p:spPr>
        <p:txBody>
          <a:bodyPr>
            <a:noAutofit/>
          </a:bodyPr>
          <a:lstStyle>
            <a:lvl1pPr>
              <a:lnSpc>
                <a:spcPts val="2300"/>
              </a:lnSpc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Click to edit Subtitle text styles</a:t>
            </a:r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9" hasCustomPrompt="1"/>
          </p:nvPr>
        </p:nvSpPr>
        <p:spPr bwMode="auto">
          <a:xfrm>
            <a:off x="7454900" y="333375"/>
            <a:ext cx="4402138" cy="6191250"/>
          </a:xfrm>
          <a:custGeom>
            <a:avLst/>
            <a:gdLst>
              <a:gd name="connsiteX0" fmla="*/ 0 w 6105525"/>
              <a:gd name="connsiteY0" fmla="*/ 0 h 6858000"/>
              <a:gd name="connsiteX1" fmla="*/ 6105525 w 6105525"/>
              <a:gd name="connsiteY1" fmla="*/ 0 h 6858000"/>
              <a:gd name="connsiteX2" fmla="*/ 6105525 w 6105525"/>
              <a:gd name="connsiteY2" fmla="*/ 6858000 h 6858000"/>
              <a:gd name="connsiteX3" fmla="*/ 0 w 61055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5525" h="6858000">
                <a:moveTo>
                  <a:pt x="0" y="0"/>
                </a:moveTo>
                <a:lnTo>
                  <a:pt x="6105525" y="0"/>
                </a:lnTo>
                <a:lnTo>
                  <a:pt x="61055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180000" tIns="180000" rIns="648000" bIns="180000" anchor="ctr">
            <a:noAutofit/>
          </a:bodyPr>
          <a:lstStyle>
            <a:lvl1pPr algn="r">
              <a:defRPr/>
            </a:lvl1pPr>
          </a:lstStyle>
          <a:p>
            <a:r>
              <a:rPr lang="en-GB" dirty="0"/>
              <a:t>Click on icon left </a:t>
            </a:r>
            <a:br>
              <a:rPr lang="en-GB" dirty="0"/>
            </a:br>
            <a:r>
              <a:rPr lang="en-GB" dirty="0"/>
              <a:t>to insert picture </a:t>
            </a:r>
            <a:endParaRPr lang="nl-NL" dirty="0"/>
          </a:p>
        </p:txBody>
      </p:sp>
      <p:grpSp>
        <p:nvGrpSpPr>
          <p:cNvPr id="19" name="Group 18"/>
          <p:cNvGrpSpPr/>
          <p:nvPr/>
        </p:nvGrpSpPr>
        <p:grpSpPr>
          <a:xfrm>
            <a:off x="994275" y="1309688"/>
            <a:ext cx="2975834" cy="1256727"/>
            <a:chOff x="12638090" y="1376363"/>
            <a:chExt cx="3984627" cy="1682751"/>
          </a:xfrm>
          <a:solidFill>
            <a:srgbClr val="A8A8A8"/>
          </a:solidFill>
        </p:grpSpPr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12638090" y="1376363"/>
              <a:ext cx="1346201" cy="1628775"/>
            </a:xfrm>
            <a:custGeom>
              <a:avLst/>
              <a:gdLst>
                <a:gd name="T0" fmla="*/ 358 w 423"/>
                <a:gd name="T1" fmla="*/ 55 h 509"/>
                <a:gd name="T2" fmla="*/ 209 w 423"/>
                <a:gd name="T3" fmla="*/ 0 h 509"/>
                <a:gd name="T4" fmla="*/ 61 w 423"/>
                <a:gd name="T5" fmla="*/ 61 h 509"/>
                <a:gd name="T6" fmla="*/ 0 w 423"/>
                <a:gd name="T7" fmla="*/ 206 h 509"/>
                <a:gd name="T8" fmla="*/ 141 w 423"/>
                <a:gd name="T9" fmla="*/ 398 h 509"/>
                <a:gd name="T10" fmla="*/ 184 w 423"/>
                <a:gd name="T11" fmla="*/ 330 h 509"/>
                <a:gd name="T12" fmla="*/ 79 w 423"/>
                <a:gd name="T13" fmla="*/ 205 h 509"/>
                <a:gd name="T14" fmla="*/ 210 w 423"/>
                <a:gd name="T15" fmla="*/ 76 h 509"/>
                <a:gd name="T16" fmla="*/ 344 w 423"/>
                <a:gd name="T17" fmla="*/ 202 h 509"/>
                <a:gd name="T18" fmla="*/ 310 w 423"/>
                <a:gd name="T19" fmla="*/ 299 h 509"/>
                <a:gd name="T20" fmla="*/ 310 w 423"/>
                <a:gd name="T21" fmla="*/ 299 h 509"/>
                <a:gd name="T22" fmla="*/ 310 w 423"/>
                <a:gd name="T23" fmla="*/ 300 h 509"/>
                <a:gd name="T24" fmla="*/ 168 w 423"/>
                <a:gd name="T25" fmla="*/ 509 h 509"/>
                <a:gd name="T26" fmla="*/ 241 w 423"/>
                <a:gd name="T27" fmla="*/ 509 h 509"/>
                <a:gd name="T28" fmla="*/ 274 w 423"/>
                <a:gd name="T29" fmla="*/ 491 h 509"/>
                <a:gd name="T30" fmla="*/ 352 w 423"/>
                <a:gd name="T31" fmla="*/ 366 h 509"/>
                <a:gd name="T32" fmla="*/ 366 w 423"/>
                <a:gd name="T33" fmla="*/ 343 h 509"/>
                <a:gd name="T34" fmla="*/ 423 w 423"/>
                <a:gd name="T35" fmla="*/ 200 h 509"/>
                <a:gd name="T36" fmla="*/ 358 w 423"/>
                <a:gd name="T37" fmla="*/ 5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3" h="509">
                  <a:moveTo>
                    <a:pt x="358" y="55"/>
                  </a:moveTo>
                  <a:cubicBezTo>
                    <a:pt x="318" y="20"/>
                    <a:pt x="264" y="0"/>
                    <a:pt x="209" y="0"/>
                  </a:cubicBezTo>
                  <a:cubicBezTo>
                    <a:pt x="153" y="0"/>
                    <a:pt x="101" y="22"/>
                    <a:pt x="61" y="61"/>
                  </a:cubicBezTo>
                  <a:cubicBezTo>
                    <a:pt x="22" y="100"/>
                    <a:pt x="0" y="152"/>
                    <a:pt x="0" y="206"/>
                  </a:cubicBezTo>
                  <a:cubicBezTo>
                    <a:pt x="0" y="296"/>
                    <a:pt x="56" y="372"/>
                    <a:pt x="141" y="398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24" y="319"/>
                    <a:pt x="79" y="268"/>
                    <a:pt x="79" y="205"/>
                  </a:cubicBezTo>
                  <a:cubicBezTo>
                    <a:pt x="79" y="134"/>
                    <a:pt x="138" y="76"/>
                    <a:pt x="210" y="76"/>
                  </a:cubicBezTo>
                  <a:cubicBezTo>
                    <a:pt x="276" y="76"/>
                    <a:pt x="344" y="123"/>
                    <a:pt x="344" y="202"/>
                  </a:cubicBezTo>
                  <a:cubicBezTo>
                    <a:pt x="344" y="239"/>
                    <a:pt x="327" y="271"/>
                    <a:pt x="310" y="299"/>
                  </a:cubicBezTo>
                  <a:cubicBezTo>
                    <a:pt x="310" y="299"/>
                    <a:pt x="310" y="299"/>
                    <a:pt x="310" y="299"/>
                  </a:cubicBezTo>
                  <a:cubicBezTo>
                    <a:pt x="310" y="300"/>
                    <a:pt x="310" y="300"/>
                    <a:pt x="310" y="300"/>
                  </a:cubicBezTo>
                  <a:cubicBezTo>
                    <a:pt x="168" y="509"/>
                    <a:pt x="168" y="509"/>
                    <a:pt x="168" y="509"/>
                  </a:cubicBezTo>
                  <a:cubicBezTo>
                    <a:pt x="241" y="509"/>
                    <a:pt x="241" y="509"/>
                    <a:pt x="241" y="509"/>
                  </a:cubicBezTo>
                  <a:cubicBezTo>
                    <a:pt x="255" y="509"/>
                    <a:pt x="267" y="502"/>
                    <a:pt x="274" y="491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6" y="358"/>
                    <a:pt x="361" y="350"/>
                    <a:pt x="366" y="343"/>
                  </a:cubicBezTo>
                  <a:cubicBezTo>
                    <a:pt x="394" y="297"/>
                    <a:pt x="423" y="249"/>
                    <a:pt x="423" y="200"/>
                  </a:cubicBezTo>
                  <a:cubicBezTo>
                    <a:pt x="423" y="127"/>
                    <a:pt x="388" y="81"/>
                    <a:pt x="358" y="55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13134978" y="1836738"/>
              <a:ext cx="352425" cy="355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14266866" y="1590676"/>
              <a:ext cx="134938" cy="5349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27" name="Freeform 8"/>
            <p:cNvSpPr>
              <a:spLocks noEditPoints="1"/>
            </p:cNvSpPr>
            <p:nvPr/>
          </p:nvSpPr>
          <p:spPr bwMode="auto">
            <a:xfrm>
              <a:off x="14468478" y="1693863"/>
              <a:ext cx="444500" cy="444500"/>
            </a:xfrm>
            <a:custGeom>
              <a:avLst/>
              <a:gdLst>
                <a:gd name="T0" fmla="*/ 101 w 140"/>
                <a:gd name="T1" fmla="*/ 52 h 139"/>
                <a:gd name="T2" fmla="*/ 93 w 140"/>
                <a:gd name="T3" fmla="*/ 37 h 139"/>
                <a:gd name="T4" fmla="*/ 73 w 140"/>
                <a:gd name="T5" fmla="*/ 29 h 139"/>
                <a:gd name="T6" fmla="*/ 52 w 140"/>
                <a:gd name="T7" fmla="*/ 38 h 139"/>
                <a:gd name="T8" fmla="*/ 44 w 140"/>
                <a:gd name="T9" fmla="*/ 52 h 139"/>
                <a:gd name="T10" fmla="*/ 101 w 140"/>
                <a:gd name="T11" fmla="*/ 52 h 139"/>
                <a:gd name="T12" fmla="*/ 140 w 140"/>
                <a:gd name="T13" fmla="*/ 77 h 139"/>
                <a:gd name="T14" fmla="*/ 43 w 140"/>
                <a:gd name="T15" fmla="*/ 77 h 139"/>
                <a:gd name="T16" fmla="*/ 51 w 140"/>
                <a:gd name="T17" fmla="*/ 99 h 139"/>
                <a:gd name="T18" fmla="*/ 72 w 140"/>
                <a:gd name="T19" fmla="*/ 107 h 139"/>
                <a:gd name="T20" fmla="*/ 89 w 140"/>
                <a:gd name="T21" fmla="*/ 103 h 139"/>
                <a:gd name="T22" fmla="*/ 98 w 140"/>
                <a:gd name="T23" fmla="*/ 93 h 139"/>
                <a:gd name="T24" fmla="*/ 138 w 140"/>
                <a:gd name="T25" fmla="*/ 97 h 139"/>
                <a:gd name="T26" fmla="*/ 113 w 140"/>
                <a:gd name="T27" fmla="*/ 129 h 139"/>
                <a:gd name="T28" fmla="*/ 72 w 140"/>
                <a:gd name="T29" fmla="*/ 139 h 139"/>
                <a:gd name="T30" fmla="*/ 20 w 140"/>
                <a:gd name="T31" fmla="*/ 120 h 139"/>
                <a:gd name="T32" fmla="*/ 0 w 140"/>
                <a:gd name="T33" fmla="*/ 70 h 139"/>
                <a:gd name="T34" fmla="*/ 20 w 140"/>
                <a:gd name="T35" fmla="*/ 19 h 139"/>
                <a:gd name="T36" fmla="*/ 70 w 140"/>
                <a:gd name="T37" fmla="*/ 0 h 139"/>
                <a:gd name="T38" fmla="*/ 122 w 140"/>
                <a:gd name="T39" fmla="*/ 20 h 139"/>
                <a:gd name="T40" fmla="*/ 140 w 140"/>
                <a:gd name="T41" fmla="*/ 73 h 139"/>
                <a:gd name="T42" fmla="*/ 140 w 140"/>
                <a:gd name="T43" fmla="*/ 77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0" h="139">
                  <a:moveTo>
                    <a:pt x="101" y="52"/>
                  </a:moveTo>
                  <a:cubicBezTo>
                    <a:pt x="101" y="51"/>
                    <a:pt x="99" y="43"/>
                    <a:pt x="93" y="37"/>
                  </a:cubicBezTo>
                  <a:cubicBezTo>
                    <a:pt x="88" y="32"/>
                    <a:pt x="81" y="29"/>
                    <a:pt x="73" y="29"/>
                  </a:cubicBezTo>
                  <a:cubicBezTo>
                    <a:pt x="62" y="29"/>
                    <a:pt x="56" y="34"/>
                    <a:pt x="52" y="38"/>
                  </a:cubicBezTo>
                  <a:cubicBezTo>
                    <a:pt x="48" y="41"/>
                    <a:pt x="46" y="46"/>
                    <a:pt x="44" y="52"/>
                  </a:cubicBezTo>
                  <a:lnTo>
                    <a:pt x="101" y="52"/>
                  </a:lnTo>
                  <a:close/>
                  <a:moveTo>
                    <a:pt x="140" y="77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43" y="84"/>
                    <a:pt x="46" y="93"/>
                    <a:pt x="51" y="99"/>
                  </a:cubicBezTo>
                  <a:cubicBezTo>
                    <a:pt x="57" y="106"/>
                    <a:pt x="66" y="107"/>
                    <a:pt x="72" y="107"/>
                  </a:cubicBezTo>
                  <a:cubicBezTo>
                    <a:pt x="78" y="107"/>
                    <a:pt x="85" y="106"/>
                    <a:pt x="89" y="103"/>
                  </a:cubicBezTo>
                  <a:cubicBezTo>
                    <a:pt x="90" y="103"/>
                    <a:pt x="95" y="100"/>
                    <a:pt x="98" y="93"/>
                  </a:cubicBezTo>
                  <a:cubicBezTo>
                    <a:pt x="138" y="97"/>
                    <a:pt x="138" y="97"/>
                    <a:pt x="138" y="97"/>
                  </a:cubicBezTo>
                  <a:cubicBezTo>
                    <a:pt x="132" y="115"/>
                    <a:pt x="120" y="125"/>
                    <a:pt x="113" y="129"/>
                  </a:cubicBezTo>
                  <a:cubicBezTo>
                    <a:pt x="100" y="137"/>
                    <a:pt x="86" y="139"/>
                    <a:pt x="72" y="139"/>
                  </a:cubicBezTo>
                  <a:cubicBezTo>
                    <a:pt x="52" y="139"/>
                    <a:pt x="35" y="136"/>
                    <a:pt x="20" y="120"/>
                  </a:cubicBezTo>
                  <a:cubicBezTo>
                    <a:pt x="9" y="109"/>
                    <a:pt x="0" y="92"/>
                    <a:pt x="0" y="70"/>
                  </a:cubicBezTo>
                  <a:cubicBezTo>
                    <a:pt x="0" y="52"/>
                    <a:pt x="7" y="32"/>
                    <a:pt x="20" y="19"/>
                  </a:cubicBezTo>
                  <a:cubicBezTo>
                    <a:pt x="36" y="3"/>
                    <a:pt x="55" y="0"/>
                    <a:pt x="70" y="0"/>
                  </a:cubicBezTo>
                  <a:cubicBezTo>
                    <a:pt x="85" y="0"/>
                    <a:pt x="106" y="3"/>
                    <a:pt x="122" y="20"/>
                  </a:cubicBezTo>
                  <a:cubicBezTo>
                    <a:pt x="137" y="36"/>
                    <a:pt x="140" y="57"/>
                    <a:pt x="140" y="73"/>
                  </a:cubicBezTo>
                  <a:lnTo>
                    <a:pt x="140" y="7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38" name="Freeform 9"/>
            <p:cNvSpPr>
              <a:spLocks/>
            </p:cNvSpPr>
            <p:nvPr/>
          </p:nvSpPr>
          <p:spPr bwMode="auto">
            <a:xfrm>
              <a:off x="14928854" y="1709738"/>
              <a:ext cx="503238" cy="415925"/>
            </a:xfrm>
            <a:custGeom>
              <a:avLst/>
              <a:gdLst>
                <a:gd name="T0" fmla="*/ 93 w 317"/>
                <a:gd name="T1" fmla="*/ 0 h 262"/>
                <a:gd name="T2" fmla="*/ 159 w 317"/>
                <a:gd name="T3" fmla="*/ 139 h 262"/>
                <a:gd name="T4" fmla="*/ 225 w 317"/>
                <a:gd name="T5" fmla="*/ 0 h 262"/>
                <a:gd name="T6" fmla="*/ 317 w 317"/>
                <a:gd name="T7" fmla="*/ 0 h 262"/>
                <a:gd name="T8" fmla="*/ 185 w 317"/>
                <a:gd name="T9" fmla="*/ 262 h 262"/>
                <a:gd name="T10" fmla="*/ 133 w 317"/>
                <a:gd name="T11" fmla="*/ 262 h 262"/>
                <a:gd name="T12" fmla="*/ 0 w 317"/>
                <a:gd name="T13" fmla="*/ 0 h 262"/>
                <a:gd name="T14" fmla="*/ 93 w 317"/>
                <a:gd name="T1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7" h="262">
                  <a:moveTo>
                    <a:pt x="93" y="0"/>
                  </a:moveTo>
                  <a:lnTo>
                    <a:pt x="159" y="139"/>
                  </a:lnTo>
                  <a:lnTo>
                    <a:pt x="225" y="0"/>
                  </a:lnTo>
                  <a:lnTo>
                    <a:pt x="317" y="0"/>
                  </a:lnTo>
                  <a:lnTo>
                    <a:pt x="185" y="262"/>
                  </a:lnTo>
                  <a:lnTo>
                    <a:pt x="133" y="262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39" name="Freeform 10"/>
            <p:cNvSpPr>
              <a:spLocks/>
            </p:cNvSpPr>
            <p:nvPr/>
          </p:nvSpPr>
          <p:spPr bwMode="auto">
            <a:xfrm>
              <a:off x="15476541" y="1709738"/>
              <a:ext cx="133350" cy="415925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7 h 130"/>
                <a:gd name="T4" fmla="*/ 9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7"/>
                    <a:pt x="42" y="97"/>
                    <a:pt x="42" y="97"/>
                  </a:cubicBezTo>
                  <a:cubicBezTo>
                    <a:pt x="42" y="115"/>
                    <a:pt x="27" y="130"/>
                    <a:pt x="9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0" name="Freeform 11"/>
            <p:cNvSpPr>
              <a:spLocks/>
            </p:cNvSpPr>
            <p:nvPr/>
          </p:nvSpPr>
          <p:spPr bwMode="auto">
            <a:xfrm>
              <a:off x="14263691" y="2220913"/>
              <a:ext cx="420688" cy="42545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1" name="Freeform 12"/>
            <p:cNvSpPr>
              <a:spLocks/>
            </p:cNvSpPr>
            <p:nvPr/>
          </p:nvSpPr>
          <p:spPr bwMode="auto">
            <a:xfrm>
              <a:off x="14779629" y="2230438"/>
              <a:ext cx="133350" cy="415925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8 h 130"/>
                <a:gd name="T4" fmla="*/ 10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8"/>
                    <a:pt x="42" y="98"/>
                    <a:pt x="42" y="98"/>
                  </a:cubicBezTo>
                  <a:cubicBezTo>
                    <a:pt x="42" y="116"/>
                    <a:pt x="27" y="130"/>
                    <a:pt x="10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2" name="Freeform 13"/>
            <p:cNvSpPr>
              <a:spLocks/>
            </p:cNvSpPr>
            <p:nvPr/>
          </p:nvSpPr>
          <p:spPr bwMode="auto">
            <a:xfrm>
              <a:off x="15009816" y="2220913"/>
              <a:ext cx="419100" cy="42545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3" name="Freeform 14"/>
            <p:cNvSpPr>
              <a:spLocks noEditPoints="1"/>
            </p:cNvSpPr>
            <p:nvPr/>
          </p:nvSpPr>
          <p:spPr bwMode="auto">
            <a:xfrm>
              <a:off x="15495591" y="2217738"/>
              <a:ext cx="442913" cy="441325"/>
            </a:xfrm>
            <a:custGeom>
              <a:avLst/>
              <a:gdLst>
                <a:gd name="T0" fmla="*/ 101 w 139"/>
                <a:gd name="T1" fmla="*/ 51 h 138"/>
                <a:gd name="T2" fmla="*/ 92 w 139"/>
                <a:gd name="T3" fmla="*/ 36 h 138"/>
                <a:gd name="T4" fmla="*/ 72 w 139"/>
                <a:gd name="T5" fmla="*/ 29 h 138"/>
                <a:gd name="T6" fmla="*/ 51 w 139"/>
                <a:gd name="T7" fmla="*/ 37 h 138"/>
                <a:gd name="T8" fmla="*/ 44 w 139"/>
                <a:gd name="T9" fmla="*/ 51 h 138"/>
                <a:gd name="T10" fmla="*/ 101 w 139"/>
                <a:gd name="T11" fmla="*/ 51 h 138"/>
                <a:gd name="T12" fmla="*/ 139 w 139"/>
                <a:gd name="T13" fmla="*/ 76 h 138"/>
                <a:gd name="T14" fmla="*/ 42 w 139"/>
                <a:gd name="T15" fmla="*/ 76 h 138"/>
                <a:gd name="T16" fmla="*/ 50 w 139"/>
                <a:gd name="T17" fmla="*/ 99 h 138"/>
                <a:gd name="T18" fmla="*/ 72 w 139"/>
                <a:gd name="T19" fmla="*/ 107 h 138"/>
                <a:gd name="T20" fmla="*/ 89 w 139"/>
                <a:gd name="T21" fmla="*/ 103 h 138"/>
                <a:gd name="T22" fmla="*/ 98 w 139"/>
                <a:gd name="T23" fmla="*/ 92 h 138"/>
                <a:gd name="T24" fmla="*/ 137 w 139"/>
                <a:gd name="T25" fmla="*/ 96 h 138"/>
                <a:gd name="T26" fmla="*/ 112 w 139"/>
                <a:gd name="T27" fmla="*/ 129 h 138"/>
                <a:gd name="T28" fmla="*/ 71 w 139"/>
                <a:gd name="T29" fmla="*/ 138 h 138"/>
                <a:gd name="T30" fmla="*/ 19 w 139"/>
                <a:gd name="T31" fmla="*/ 120 h 138"/>
                <a:gd name="T32" fmla="*/ 0 w 139"/>
                <a:gd name="T33" fmla="*/ 70 h 138"/>
                <a:gd name="T34" fmla="*/ 20 w 139"/>
                <a:gd name="T35" fmla="*/ 18 h 138"/>
                <a:gd name="T36" fmla="*/ 69 w 139"/>
                <a:gd name="T37" fmla="*/ 0 h 138"/>
                <a:gd name="T38" fmla="*/ 121 w 139"/>
                <a:gd name="T39" fmla="*/ 19 h 138"/>
                <a:gd name="T40" fmla="*/ 139 w 139"/>
                <a:gd name="T41" fmla="*/ 72 h 138"/>
                <a:gd name="T42" fmla="*/ 139 w 139"/>
                <a:gd name="T43" fmla="*/ 7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9" h="138">
                  <a:moveTo>
                    <a:pt x="101" y="51"/>
                  </a:moveTo>
                  <a:cubicBezTo>
                    <a:pt x="100" y="50"/>
                    <a:pt x="98" y="42"/>
                    <a:pt x="92" y="36"/>
                  </a:cubicBezTo>
                  <a:cubicBezTo>
                    <a:pt x="87" y="32"/>
                    <a:pt x="81" y="29"/>
                    <a:pt x="72" y="29"/>
                  </a:cubicBezTo>
                  <a:cubicBezTo>
                    <a:pt x="61" y="29"/>
                    <a:pt x="55" y="33"/>
                    <a:pt x="51" y="37"/>
                  </a:cubicBezTo>
                  <a:cubicBezTo>
                    <a:pt x="48" y="41"/>
                    <a:pt x="45" y="45"/>
                    <a:pt x="44" y="51"/>
                  </a:cubicBezTo>
                  <a:lnTo>
                    <a:pt x="101" y="51"/>
                  </a:lnTo>
                  <a:close/>
                  <a:moveTo>
                    <a:pt x="139" y="76"/>
                  </a:moveTo>
                  <a:cubicBezTo>
                    <a:pt x="42" y="76"/>
                    <a:pt x="42" y="76"/>
                    <a:pt x="42" y="76"/>
                  </a:cubicBezTo>
                  <a:cubicBezTo>
                    <a:pt x="42" y="83"/>
                    <a:pt x="45" y="93"/>
                    <a:pt x="50" y="99"/>
                  </a:cubicBezTo>
                  <a:cubicBezTo>
                    <a:pt x="57" y="106"/>
                    <a:pt x="65" y="107"/>
                    <a:pt x="72" y="107"/>
                  </a:cubicBezTo>
                  <a:cubicBezTo>
                    <a:pt x="78" y="107"/>
                    <a:pt x="84" y="106"/>
                    <a:pt x="89" y="103"/>
                  </a:cubicBezTo>
                  <a:cubicBezTo>
                    <a:pt x="89" y="103"/>
                    <a:pt x="94" y="99"/>
                    <a:pt x="98" y="92"/>
                  </a:cubicBezTo>
                  <a:cubicBezTo>
                    <a:pt x="137" y="96"/>
                    <a:pt x="137" y="96"/>
                    <a:pt x="137" y="96"/>
                  </a:cubicBezTo>
                  <a:cubicBezTo>
                    <a:pt x="131" y="115"/>
                    <a:pt x="120" y="124"/>
                    <a:pt x="112" y="129"/>
                  </a:cubicBezTo>
                  <a:cubicBezTo>
                    <a:pt x="100" y="136"/>
                    <a:pt x="86" y="138"/>
                    <a:pt x="71" y="138"/>
                  </a:cubicBezTo>
                  <a:cubicBezTo>
                    <a:pt x="52" y="138"/>
                    <a:pt x="34" y="135"/>
                    <a:pt x="19" y="120"/>
                  </a:cubicBezTo>
                  <a:cubicBezTo>
                    <a:pt x="8" y="108"/>
                    <a:pt x="0" y="91"/>
                    <a:pt x="0" y="70"/>
                  </a:cubicBezTo>
                  <a:cubicBezTo>
                    <a:pt x="0" y="51"/>
                    <a:pt x="6" y="32"/>
                    <a:pt x="20" y="18"/>
                  </a:cubicBezTo>
                  <a:cubicBezTo>
                    <a:pt x="35" y="3"/>
                    <a:pt x="55" y="0"/>
                    <a:pt x="69" y="0"/>
                  </a:cubicBezTo>
                  <a:cubicBezTo>
                    <a:pt x="84" y="0"/>
                    <a:pt x="105" y="2"/>
                    <a:pt x="121" y="19"/>
                  </a:cubicBezTo>
                  <a:cubicBezTo>
                    <a:pt x="136" y="36"/>
                    <a:pt x="139" y="56"/>
                    <a:pt x="139" y="72"/>
                  </a:cubicBezTo>
                  <a:lnTo>
                    <a:pt x="139" y="7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4" name="Freeform 15"/>
            <p:cNvSpPr>
              <a:spLocks/>
            </p:cNvSpPr>
            <p:nvPr/>
          </p:nvSpPr>
          <p:spPr bwMode="auto">
            <a:xfrm>
              <a:off x="14270041" y="2822576"/>
              <a:ext cx="147638" cy="182563"/>
            </a:xfrm>
            <a:custGeom>
              <a:avLst/>
              <a:gdLst>
                <a:gd name="T0" fmla="*/ 93 w 93"/>
                <a:gd name="T1" fmla="*/ 0 h 115"/>
                <a:gd name="T2" fmla="*/ 93 w 93"/>
                <a:gd name="T3" fmla="*/ 14 h 115"/>
                <a:gd name="T4" fmla="*/ 55 w 93"/>
                <a:gd name="T5" fmla="*/ 14 h 115"/>
                <a:gd name="T6" fmla="*/ 55 w 93"/>
                <a:gd name="T7" fmla="*/ 115 h 115"/>
                <a:gd name="T8" fmla="*/ 39 w 93"/>
                <a:gd name="T9" fmla="*/ 115 h 115"/>
                <a:gd name="T10" fmla="*/ 39 w 93"/>
                <a:gd name="T11" fmla="*/ 14 h 115"/>
                <a:gd name="T12" fmla="*/ 0 w 93"/>
                <a:gd name="T13" fmla="*/ 14 h 115"/>
                <a:gd name="T14" fmla="*/ 0 w 93"/>
                <a:gd name="T15" fmla="*/ 0 h 115"/>
                <a:gd name="T16" fmla="*/ 93 w 93"/>
                <a:gd name="T1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15">
                  <a:moveTo>
                    <a:pt x="93" y="0"/>
                  </a:moveTo>
                  <a:lnTo>
                    <a:pt x="93" y="14"/>
                  </a:lnTo>
                  <a:lnTo>
                    <a:pt x="55" y="14"/>
                  </a:lnTo>
                  <a:lnTo>
                    <a:pt x="55" y="115"/>
                  </a:lnTo>
                  <a:lnTo>
                    <a:pt x="39" y="115"/>
                  </a:lnTo>
                  <a:lnTo>
                    <a:pt x="39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5" name="Freeform 16"/>
            <p:cNvSpPr>
              <a:spLocks noEditPoints="1"/>
            </p:cNvSpPr>
            <p:nvPr/>
          </p:nvSpPr>
          <p:spPr bwMode="auto">
            <a:xfrm>
              <a:off x="14404978" y="2867026"/>
              <a:ext cx="117475" cy="141288"/>
            </a:xfrm>
            <a:custGeom>
              <a:avLst/>
              <a:gdLst>
                <a:gd name="T0" fmla="*/ 28 w 37"/>
                <a:gd name="T1" fmla="*/ 2 h 44"/>
                <a:gd name="T2" fmla="*/ 34 w 37"/>
                <a:gd name="T3" fmla="*/ 8 h 44"/>
                <a:gd name="T4" fmla="*/ 37 w 37"/>
                <a:gd name="T5" fmla="*/ 15 h 44"/>
                <a:gd name="T6" fmla="*/ 37 w 37"/>
                <a:gd name="T7" fmla="*/ 24 h 44"/>
                <a:gd name="T8" fmla="*/ 7 w 37"/>
                <a:gd name="T9" fmla="*/ 24 h 44"/>
                <a:gd name="T10" fmla="*/ 10 w 37"/>
                <a:gd name="T11" fmla="*/ 34 h 44"/>
                <a:gd name="T12" fmla="*/ 19 w 37"/>
                <a:gd name="T13" fmla="*/ 38 h 44"/>
                <a:gd name="T14" fmla="*/ 27 w 37"/>
                <a:gd name="T15" fmla="*/ 35 h 44"/>
                <a:gd name="T16" fmla="*/ 30 w 37"/>
                <a:gd name="T17" fmla="*/ 30 h 44"/>
                <a:gd name="T18" fmla="*/ 37 w 37"/>
                <a:gd name="T19" fmla="*/ 30 h 44"/>
                <a:gd name="T20" fmla="*/ 35 w 37"/>
                <a:gd name="T21" fmla="*/ 35 h 44"/>
                <a:gd name="T22" fmla="*/ 32 w 37"/>
                <a:gd name="T23" fmla="*/ 39 h 44"/>
                <a:gd name="T24" fmla="*/ 24 w 37"/>
                <a:gd name="T25" fmla="*/ 44 h 44"/>
                <a:gd name="T26" fmla="*/ 18 w 37"/>
                <a:gd name="T27" fmla="*/ 44 h 44"/>
                <a:gd name="T28" fmla="*/ 5 w 37"/>
                <a:gd name="T29" fmla="*/ 39 h 44"/>
                <a:gd name="T30" fmla="*/ 0 w 37"/>
                <a:gd name="T31" fmla="*/ 23 h 44"/>
                <a:gd name="T32" fmla="*/ 5 w 37"/>
                <a:gd name="T33" fmla="*/ 7 h 44"/>
                <a:gd name="T34" fmla="*/ 19 w 37"/>
                <a:gd name="T35" fmla="*/ 0 h 44"/>
                <a:gd name="T36" fmla="*/ 28 w 37"/>
                <a:gd name="T37" fmla="*/ 2 h 44"/>
                <a:gd name="T38" fmla="*/ 30 w 37"/>
                <a:gd name="T39" fmla="*/ 19 h 44"/>
                <a:gd name="T40" fmla="*/ 28 w 37"/>
                <a:gd name="T41" fmla="*/ 11 h 44"/>
                <a:gd name="T42" fmla="*/ 19 w 37"/>
                <a:gd name="T43" fmla="*/ 6 h 44"/>
                <a:gd name="T44" fmla="*/ 11 w 37"/>
                <a:gd name="T45" fmla="*/ 10 h 44"/>
                <a:gd name="T46" fmla="*/ 7 w 37"/>
                <a:gd name="T47" fmla="*/ 19 h 44"/>
                <a:gd name="T48" fmla="*/ 30 w 37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5" y="10"/>
                    <a:pt x="36" y="12"/>
                    <a:pt x="37" y="15"/>
                  </a:cubicBezTo>
                  <a:cubicBezTo>
                    <a:pt x="37" y="17"/>
                    <a:pt x="37" y="20"/>
                    <a:pt x="3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5" y="37"/>
                    <a:pt x="27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6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7" y="19"/>
                  </a:cubicBez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6" name="Freeform 17"/>
            <p:cNvSpPr>
              <a:spLocks/>
            </p:cNvSpPr>
            <p:nvPr/>
          </p:nvSpPr>
          <p:spPr bwMode="auto">
            <a:xfrm>
              <a:off x="14544678" y="2867026"/>
              <a:ext cx="114300" cy="141288"/>
            </a:xfrm>
            <a:custGeom>
              <a:avLst/>
              <a:gdLst>
                <a:gd name="T0" fmla="*/ 31 w 36"/>
                <a:gd name="T1" fmla="*/ 3 h 44"/>
                <a:gd name="T2" fmla="*/ 36 w 36"/>
                <a:gd name="T3" fmla="*/ 15 h 44"/>
                <a:gd name="T4" fmla="*/ 29 w 36"/>
                <a:gd name="T5" fmla="*/ 15 h 44"/>
                <a:gd name="T6" fmla="*/ 26 w 36"/>
                <a:gd name="T7" fmla="*/ 9 h 44"/>
                <a:gd name="T8" fmla="*/ 19 w 36"/>
                <a:gd name="T9" fmla="*/ 6 h 44"/>
                <a:gd name="T10" fmla="*/ 10 w 36"/>
                <a:gd name="T11" fmla="*/ 13 h 44"/>
                <a:gd name="T12" fmla="*/ 8 w 36"/>
                <a:gd name="T13" fmla="*/ 23 h 44"/>
                <a:gd name="T14" fmla="*/ 10 w 36"/>
                <a:gd name="T15" fmla="*/ 34 h 44"/>
                <a:gd name="T16" fmla="*/ 19 w 36"/>
                <a:gd name="T17" fmla="*/ 38 h 44"/>
                <a:gd name="T18" fmla="*/ 26 w 36"/>
                <a:gd name="T19" fmla="*/ 35 h 44"/>
                <a:gd name="T20" fmla="*/ 29 w 36"/>
                <a:gd name="T21" fmla="*/ 28 h 44"/>
                <a:gd name="T22" fmla="*/ 36 w 36"/>
                <a:gd name="T23" fmla="*/ 28 h 44"/>
                <a:gd name="T24" fmla="*/ 30 w 36"/>
                <a:gd name="T25" fmla="*/ 40 h 44"/>
                <a:gd name="T26" fmla="*/ 18 w 36"/>
                <a:gd name="T27" fmla="*/ 44 h 44"/>
                <a:gd name="T28" fmla="*/ 5 w 36"/>
                <a:gd name="T29" fmla="*/ 38 h 44"/>
                <a:gd name="T30" fmla="*/ 0 w 36"/>
                <a:gd name="T31" fmla="*/ 23 h 44"/>
                <a:gd name="T32" fmla="*/ 6 w 36"/>
                <a:gd name="T33" fmla="*/ 6 h 44"/>
                <a:gd name="T34" fmla="*/ 19 w 36"/>
                <a:gd name="T35" fmla="*/ 0 h 44"/>
                <a:gd name="T36" fmla="*/ 31 w 36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44">
                  <a:moveTo>
                    <a:pt x="31" y="3"/>
                  </a:moveTo>
                  <a:cubicBezTo>
                    <a:pt x="34" y="6"/>
                    <a:pt x="35" y="10"/>
                    <a:pt x="36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3"/>
                    <a:pt x="28" y="11"/>
                    <a:pt x="26" y="9"/>
                  </a:cubicBezTo>
                  <a:cubicBezTo>
                    <a:pt x="25" y="7"/>
                    <a:pt x="22" y="6"/>
                    <a:pt x="19" y="6"/>
                  </a:cubicBezTo>
                  <a:cubicBezTo>
                    <a:pt x="15" y="6"/>
                    <a:pt x="12" y="8"/>
                    <a:pt x="10" y="13"/>
                  </a:cubicBezTo>
                  <a:cubicBezTo>
                    <a:pt x="8" y="16"/>
                    <a:pt x="8" y="19"/>
                    <a:pt x="8" y="23"/>
                  </a:cubicBezTo>
                  <a:cubicBezTo>
                    <a:pt x="8" y="27"/>
                    <a:pt x="9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4" y="37"/>
                    <a:pt x="26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3" y="44"/>
                    <a:pt x="8" y="42"/>
                    <a:pt x="5" y="38"/>
                  </a:cubicBezTo>
                  <a:cubicBezTo>
                    <a:pt x="2" y="34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4" y="0"/>
                    <a:pt x="28" y="1"/>
                    <a:pt x="31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7" name="Freeform 18"/>
            <p:cNvSpPr>
              <a:spLocks/>
            </p:cNvSpPr>
            <p:nvPr/>
          </p:nvSpPr>
          <p:spPr bwMode="auto">
            <a:xfrm>
              <a:off x="14684379" y="2822576"/>
              <a:ext cx="107950" cy="182563"/>
            </a:xfrm>
            <a:custGeom>
              <a:avLst/>
              <a:gdLst>
                <a:gd name="T0" fmla="*/ 0 w 34"/>
                <a:gd name="T1" fmla="*/ 0 h 57"/>
                <a:gd name="T2" fmla="*/ 7 w 34"/>
                <a:gd name="T3" fmla="*/ 0 h 57"/>
                <a:gd name="T4" fmla="*/ 7 w 34"/>
                <a:gd name="T5" fmla="*/ 21 h 57"/>
                <a:gd name="T6" fmla="*/ 11 w 34"/>
                <a:gd name="T7" fmla="*/ 16 h 57"/>
                <a:gd name="T8" fmla="*/ 20 w 34"/>
                <a:gd name="T9" fmla="*/ 14 h 57"/>
                <a:gd name="T10" fmla="*/ 32 w 34"/>
                <a:gd name="T11" fmla="*/ 21 h 57"/>
                <a:gd name="T12" fmla="*/ 34 w 34"/>
                <a:gd name="T13" fmla="*/ 30 h 57"/>
                <a:gd name="T14" fmla="*/ 34 w 34"/>
                <a:gd name="T15" fmla="*/ 57 h 57"/>
                <a:gd name="T16" fmla="*/ 26 w 34"/>
                <a:gd name="T17" fmla="*/ 57 h 57"/>
                <a:gd name="T18" fmla="*/ 26 w 34"/>
                <a:gd name="T19" fmla="*/ 31 h 57"/>
                <a:gd name="T20" fmla="*/ 25 w 34"/>
                <a:gd name="T21" fmla="*/ 24 h 57"/>
                <a:gd name="T22" fmla="*/ 18 w 34"/>
                <a:gd name="T23" fmla="*/ 21 h 57"/>
                <a:gd name="T24" fmla="*/ 10 w 34"/>
                <a:gd name="T25" fmla="*/ 23 h 57"/>
                <a:gd name="T26" fmla="*/ 7 w 34"/>
                <a:gd name="T27" fmla="*/ 35 h 57"/>
                <a:gd name="T28" fmla="*/ 7 w 34"/>
                <a:gd name="T29" fmla="*/ 57 h 57"/>
                <a:gd name="T30" fmla="*/ 0 w 34"/>
                <a:gd name="T31" fmla="*/ 57 h 57"/>
                <a:gd name="T32" fmla="*/ 0 w 34"/>
                <a:gd name="T3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57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19"/>
                    <a:pt x="10" y="17"/>
                    <a:pt x="11" y="16"/>
                  </a:cubicBezTo>
                  <a:cubicBezTo>
                    <a:pt x="13" y="15"/>
                    <a:pt x="16" y="14"/>
                    <a:pt x="20" y="14"/>
                  </a:cubicBezTo>
                  <a:cubicBezTo>
                    <a:pt x="26" y="14"/>
                    <a:pt x="30" y="16"/>
                    <a:pt x="32" y="21"/>
                  </a:cubicBezTo>
                  <a:cubicBezTo>
                    <a:pt x="33" y="23"/>
                    <a:pt x="34" y="26"/>
                    <a:pt x="34" y="30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28"/>
                    <a:pt x="26" y="25"/>
                    <a:pt x="25" y="24"/>
                  </a:cubicBezTo>
                  <a:cubicBezTo>
                    <a:pt x="24" y="22"/>
                    <a:pt x="22" y="21"/>
                    <a:pt x="18" y="21"/>
                  </a:cubicBezTo>
                  <a:cubicBezTo>
                    <a:pt x="15" y="21"/>
                    <a:pt x="13" y="22"/>
                    <a:pt x="10" y="23"/>
                  </a:cubicBezTo>
                  <a:cubicBezTo>
                    <a:pt x="8" y="25"/>
                    <a:pt x="7" y="29"/>
                    <a:pt x="7" y="35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0" y="57"/>
                    <a:pt x="0" y="57"/>
                    <a:pt x="0" y="57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8" name="Freeform 19"/>
            <p:cNvSpPr>
              <a:spLocks/>
            </p:cNvSpPr>
            <p:nvPr/>
          </p:nvSpPr>
          <p:spPr bwMode="auto">
            <a:xfrm>
              <a:off x="14827254" y="2867026"/>
              <a:ext cx="107950" cy="138113"/>
            </a:xfrm>
            <a:custGeom>
              <a:avLst/>
              <a:gdLst>
                <a:gd name="T0" fmla="*/ 0 w 34"/>
                <a:gd name="T1" fmla="*/ 1 h 43"/>
                <a:gd name="T2" fmla="*/ 6 w 34"/>
                <a:gd name="T3" fmla="*/ 1 h 43"/>
                <a:gd name="T4" fmla="*/ 6 w 34"/>
                <a:gd name="T5" fmla="*/ 7 h 43"/>
                <a:gd name="T6" fmla="*/ 13 w 34"/>
                <a:gd name="T7" fmla="*/ 2 h 43"/>
                <a:gd name="T8" fmla="*/ 20 w 34"/>
                <a:gd name="T9" fmla="*/ 0 h 43"/>
                <a:gd name="T10" fmla="*/ 32 w 34"/>
                <a:gd name="T11" fmla="*/ 7 h 43"/>
                <a:gd name="T12" fmla="*/ 34 w 34"/>
                <a:gd name="T13" fmla="*/ 16 h 43"/>
                <a:gd name="T14" fmla="*/ 34 w 34"/>
                <a:gd name="T15" fmla="*/ 43 h 43"/>
                <a:gd name="T16" fmla="*/ 26 w 34"/>
                <a:gd name="T17" fmla="*/ 43 h 43"/>
                <a:gd name="T18" fmla="*/ 26 w 34"/>
                <a:gd name="T19" fmla="*/ 17 h 43"/>
                <a:gd name="T20" fmla="*/ 25 w 34"/>
                <a:gd name="T21" fmla="*/ 11 h 43"/>
                <a:gd name="T22" fmla="*/ 19 w 34"/>
                <a:gd name="T23" fmla="*/ 7 h 43"/>
                <a:gd name="T24" fmla="*/ 14 w 34"/>
                <a:gd name="T25" fmla="*/ 7 h 43"/>
                <a:gd name="T26" fmla="*/ 9 w 34"/>
                <a:gd name="T27" fmla="*/ 11 h 43"/>
                <a:gd name="T28" fmla="*/ 7 w 34"/>
                <a:gd name="T29" fmla="*/ 15 h 43"/>
                <a:gd name="T30" fmla="*/ 7 w 34"/>
                <a:gd name="T31" fmla="*/ 21 h 43"/>
                <a:gd name="T32" fmla="*/ 7 w 34"/>
                <a:gd name="T33" fmla="*/ 43 h 43"/>
                <a:gd name="T34" fmla="*/ 0 w 34"/>
                <a:gd name="T35" fmla="*/ 43 h 43"/>
                <a:gd name="T36" fmla="*/ 0 w 34"/>
                <a:gd name="T37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8" y="5"/>
                    <a:pt x="10" y="3"/>
                    <a:pt x="13" y="2"/>
                  </a:cubicBezTo>
                  <a:cubicBezTo>
                    <a:pt x="15" y="1"/>
                    <a:pt x="17" y="0"/>
                    <a:pt x="20" y="0"/>
                  </a:cubicBezTo>
                  <a:cubicBezTo>
                    <a:pt x="26" y="0"/>
                    <a:pt x="30" y="2"/>
                    <a:pt x="32" y="7"/>
                  </a:cubicBezTo>
                  <a:cubicBezTo>
                    <a:pt x="33" y="9"/>
                    <a:pt x="34" y="12"/>
                    <a:pt x="34" y="16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4"/>
                    <a:pt x="26" y="12"/>
                    <a:pt x="25" y="11"/>
                  </a:cubicBezTo>
                  <a:cubicBezTo>
                    <a:pt x="24" y="8"/>
                    <a:pt x="22" y="7"/>
                    <a:pt x="19" y="7"/>
                  </a:cubicBezTo>
                  <a:cubicBezTo>
                    <a:pt x="17" y="7"/>
                    <a:pt x="16" y="7"/>
                    <a:pt x="14" y="7"/>
                  </a:cubicBezTo>
                  <a:cubicBezTo>
                    <a:pt x="13" y="8"/>
                    <a:pt x="11" y="9"/>
                    <a:pt x="9" y="11"/>
                  </a:cubicBezTo>
                  <a:cubicBezTo>
                    <a:pt x="8" y="12"/>
                    <a:pt x="8" y="13"/>
                    <a:pt x="7" y="15"/>
                  </a:cubicBezTo>
                  <a:cubicBezTo>
                    <a:pt x="7" y="16"/>
                    <a:pt x="7" y="18"/>
                    <a:pt x="7" y="21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9" name="Freeform 20"/>
            <p:cNvSpPr>
              <a:spLocks noEditPoints="1"/>
            </p:cNvSpPr>
            <p:nvPr/>
          </p:nvSpPr>
          <p:spPr bwMode="auto">
            <a:xfrm>
              <a:off x="14960604" y="2867026"/>
              <a:ext cx="122238" cy="141288"/>
            </a:xfrm>
            <a:custGeom>
              <a:avLst/>
              <a:gdLst>
                <a:gd name="T0" fmla="*/ 33 w 38"/>
                <a:gd name="T1" fmla="*/ 5 h 44"/>
                <a:gd name="T2" fmla="*/ 38 w 38"/>
                <a:gd name="T3" fmla="*/ 21 h 44"/>
                <a:gd name="T4" fmla="*/ 33 w 38"/>
                <a:gd name="T5" fmla="*/ 38 h 44"/>
                <a:gd name="T6" fmla="*/ 18 w 38"/>
                <a:gd name="T7" fmla="*/ 44 h 44"/>
                <a:gd name="T8" fmla="*/ 5 w 38"/>
                <a:gd name="T9" fmla="*/ 39 h 44"/>
                <a:gd name="T10" fmla="*/ 0 w 38"/>
                <a:gd name="T11" fmla="*/ 23 h 44"/>
                <a:gd name="T12" fmla="*/ 5 w 38"/>
                <a:gd name="T13" fmla="*/ 6 h 44"/>
                <a:gd name="T14" fmla="*/ 19 w 38"/>
                <a:gd name="T15" fmla="*/ 0 h 44"/>
                <a:gd name="T16" fmla="*/ 33 w 38"/>
                <a:gd name="T17" fmla="*/ 5 h 44"/>
                <a:gd name="T18" fmla="*/ 28 w 38"/>
                <a:gd name="T19" fmla="*/ 33 h 44"/>
                <a:gd name="T20" fmla="*/ 31 w 38"/>
                <a:gd name="T21" fmla="*/ 21 h 44"/>
                <a:gd name="T22" fmla="*/ 29 w 38"/>
                <a:gd name="T23" fmla="*/ 12 h 44"/>
                <a:gd name="T24" fmla="*/ 19 w 38"/>
                <a:gd name="T25" fmla="*/ 6 h 44"/>
                <a:gd name="T26" fmla="*/ 10 w 38"/>
                <a:gd name="T27" fmla="*/ 11 h 44"/>
                <a:gd name="T28" fmla="*/ 7 w 38"/>
                <a:gd name="T29" fmla="*/ 23 h 44"/>
                <a:gd name="T30" fmla="*/ 10 w 38"/>
                <a:gd name="T31" fmla="*/ 34 h 44"/>
                <a:gd name="T32" fmla="*/ 19 w 38"/>
                <a:gd name="T33" fmla="*/ 38 h 44"/>
                <a:gd name="T34" fmla="*/ 28 w 38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44">
                  <a:moveTo>
                    <a:pt x="33" y="5"/>
                  </a:moveTo>
                  <a:cubicBezTo>
                    <a:pt x="36" y="9"/>
                    <a:pt x="38" y="14"/>
                    <a:pt x="38" y="21"/>
                  </a:cubicBezTo>
                  <a:cubicBezTo>
                    <a:pt x="38" y="28"/>
                    <a:pt x="37" y="33"/>
                    <a:pt x="33" y="38"/>
                  </a:cubicBezTo>
                  <a:cubicBezTo>
                    <a:pt x="30" y="42"/>
                    <a:pt x="25" y="44"/>
                    <a:pt x="18" y="44"/>
                  </a:cubicBezTo>
                  <a:cubicBezTo>
                    <a:pt x="13" y="44"/>
                    <a:pt x="8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moveTo>
                    <a:pt x="28" y="33"/>
                  </a:moveTo>
                  <a:cubicBezTo>
                    <a:pt x="30" y="30"/>
                    <a:pt x="31" y="26"/>
                    <a:pt x="31" y="21"/>
                  </a:cubicBezTo>
                  <a:cubicBezTo>
                    <a:pt x="31" y="17"/>
                    <a:pt x="30" y="14"/>
                    <a:pt x="29" y="12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4" y="38"/>
                    <a:pt x="27" y="37"/>
                    <a:pt x="28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15114591" y="2822576"/>
              <a:ext cx="22225" cy="182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1" name="Freeform 22"/>
            <p:cNvSpPr>
              <a:spLocks noEditPoints="1"/>
            </p:cNvSpPr>
            <p:nvPr/>
          </p:nvSpPr>
          <p:spPr bwMode="auto">
            <a:xfrm>
              <a:off x="15162216" y="2867026"/>
              <a:ext cx="123825" cy="141288"/>
            </a:xfrm>
            <a:custGeom>
              <a:avLst/>
              <a:gdLst>
                <a:gd name="T0" fmla="*/ 33 w 39"/>
                <a:gd name="T1" fmla="*/ 5 h 44"/>
                <a:gd name="T2" fmla="*/ 39 w 39"/>
                <a:gd name="T3" fmla="*/ 21 h 44"/>
                <a:gd name="T4" fmla="*/ 34 w 39"/>
                <a:gd name="T5" fmla="*/ 38 h 44"/>
                <a:gd name="T6" fmla="*/ 19 w 39"/>
                <a:gd name="T7" fmla="*/ 44 h 44"/>
                <a:gd name="T8" fmla="*/ 5 w 39"/>
                <a:gd name="T9" fmla="*/ 39 h 44"/>
                <a:gd name="T10" fmla="*/ 0 w 39"/>
                <a:gd name="T11" fmla="*/ 23 h 44"/>
                <a:gd name="T12" fmla="*/ 6 w 39"/>
                <a:gd name="T13" fmla="*/ 6 h 44"/>
                <a:gd name="T14" fmla="*/ 20 w 39"/>
                <a:gd name="T15" fmla="*/ 0 h 44"/>
                <a:gd name="T16" fmla="*/ 33 w 39"/>
                <a:gd name="T17" fmla="*/ 5 h 44"/>
                <a:gd name="T18" fmla="*/ 29 w 39"/>
                <a:gd name="T19" fmla="*/ 33 h 44"/>
                <a:gd name="T20" fmla="*/ 31 w 39"/>
                <a:gd name="T21" fmla="*/ 21 h 44"/>
                <a:gd name="T22" fmla="*/ 30 w 39"/>
                <a:gd name="T23" fmla="*/ 12 h 44"/>
                <a:gd name="T24" fmla="*/ 20 w 39"/>
                <a:gd name="T25" fmla="*/ 6 h 44"/>
                <a:gd name="T26" fmla="*/ 10 w 39"/>
                <a:gd name="T27" fmla="*/ 11 h 44"/>
                <a:gd name="T28" fmla="*/ 7 w 39"/>
                <a:gd name="T29" fmla="*/ 23 h 44"/>
                <a:gd name="T30" fmla="*/ 10 w 39"/>
                <a:gd name="T31" fmla="*/ 34 h 44"/>
                <a:gd name="T32" fmla="*/ 20 w 39"/>
                <a:gd name="T33" fmla="*/ 38 h 44"/>
                <a:gd name="T34" fmla="*/ 29 w 39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44">
                  <a:moveTo>
                    <a:pt x="33" y="5"/>
                  </a:moveTo>
                  <a:cubicBezTo>
                    <a:pt x="37" y="9"/>
                    <a:pt x="39" y="14"/>
                    <a:pt x="39" y="21"/>
                  </a:cubicBezTo>
                  <a:cubicBezTo>
                    <a:pt x="39" y="28"/>
                    <a:pt x="37" y="33"/>
                    <a:pt x="34" y="38"/>
                  </a:cubicBezTo>
                  <a:cubicBezTo>
                    <a:pt x="31" y="42"/>
                    <a:pt x="26" y="44"/>
                    <a:pt x="19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moveTo>
                    <a:pt x="29" y="33"/>
                  </a:moveTo>
                  <a:cubicBezTo>
                    <a:pt x="31" y="30"/>
                    <a:pt x="31" y="26"/>
                    <a:pt x="31" y="21"/>
                  </a:cubicBezTo>
                  <a:cubicBezTo>
                    <a:pt x="31" y="17"/>
                    <a:pt x="31" y="14"/>
                    <a:pt x="30" y="12"/>
                  </a:cubicBezTo>
                  <a:cubicBezTo>
                    <a:pt x="28" y="8"/>
                    <a:pt x="24" y="6"/>
                    <a:pt x="20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20" y="38"/>
                  </a:cubicBezTo>
                  <a:cubicBezTo>
                    <a:pt x="24" y="38"/>
                    <a:pt x="27" y="37"/>
                    <a:pt x="2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2" name="Freeform 23"/>
            <p:cNvSpPr>
              <a:spLocks noEditPoints="1"/>
            </p:cNvSpPr>
            <p:nvPr/>
          </p:nvSpPr>
          <p:spPr bwMode="auto">
            <a:xfrm>
              <a:off x="15305091" y="2870201"/>
              <a:ext cx="117475" cy="188913"/>
            </a:xfrm>
            <a:custGeom>
              <a:avLst/>
              <a:gdLst>
                <a:gd name="T0" fmla="*/ 26 w 37"/>
                <a:gd name="T1" fmla="*/ 2 h 59"/>
                <a:gd name="T2" fmla="*/ 30 w 37"/>
                <a:gd name="T3" fmla="*/ 6 h 59"/>
                <a:gd name="T4" fmla="*/ 30 w 37"/>
                <a:gd name="T5" fmla="*/ 1 h 59"/>
                <a:gd name="T6" fmla="*/ 37 w 37"/>
                <a:gd name="T7" fmla="*/ 1 h 59"/>
                <a:gd name="T8" fmla="*/ 37 w 37"/>
                <a:gd name="T9" fmla="*/ 38 h 59"/>
                <a:gd name="T10" fmla="*/ 34 w 37"/>
                <a:gd name="T11" fmla="*/ 51 h 59"/>
                <a:gd name="T12" fmla="*/ 18 w 37"/>
                <a:gd name="T13" fmla="*/ 59 h 59"/>
                <a:gd name="T14" fmla="*/ 7 w 37"/>
                <a:gd name="T15" fmla="*/ 56 h 59"/>
                <a:gd name="T16" fmla="*/ 2 w 37"/>
                <a:gd name="T17" fmla="*/ 47 h 59"/>
                <a:gd name="T18" fmla="*/ 9 w 37"/>
                <a:gd name="T19" fmla="*/ 47 h 59"/>
                <a:gd name="T20" fmla="*/ 11 w 37"/>
                <a:gd name="T21" fmla="*/ 51 h 59"/>
                <a:gd name="T22" fmla="*/ 18 w 37"/>
                <a:gd name="T23" fmla="*/ 54 h 59"/>
                <a:gd name="T24" fmla="*/ 29 w 37"/>
                <a:gd name="T25" fmla="*/ 48 h 59"/>
                <a:gd name="T26" fmla="*/ 30 w 37"/>
                <a:gd name="T27" fmla="*/ 36 h 59"/>
                <a:gd name="T28" fmla="*/ 25 w 37"/>
                <a:gd name="T29" fmla="*/ 41 h 59"/>
                <a:gd name="T30" fmla="*/ 17 w 37"/>
                <a:gd name="T31" fmla="*/ 42 h 59"/>
                <a:gd name="T32" fmla="*/ 5 w 37"/>
                <a:gd name="T33" fmla="*/ 38 h 59"/>
                <a:gd name="T34" fmla="*/ 0 w 37"/>
                <a:gd name="T35" fmla="*/ 22 h 59"/>
                <a:gd name="T36" fmla="*/ 5 w 37"/>
                <a:gd name="T37" fmla="*/ 5 h 59"/>
                <a:gd name="T38" fmla="*/ 18 w 37"/>
                <a:gd name="T39" fmla="*/ 0 h 59"/>
                <a:gd name="T40" fmla="*/ 26 w 37"/>
                <a:gd name="T41" fmla="*/ 2 h 59"/>
                <a:gd name="T42" fmla="*/ 27 w 37"/>
                <a:gd name="T43" fmla="*/ 9 h 59"/>
                <a:gd name="T44" fmla="*/ 19 w 37"/>
                <a:gd name="T45" fmla="*/ 6 h 59"/>
                <a:gd name="T46" fmla="*/ 9 w 37"/>
                <a:gd name="T47" fmla="*/ 13 h 59"/>
                <a:gd name="T48" fmla="*/ 8 w 37"/>
                <a:gd name="T49" fmla="*/ 22 h 59"/>
                <a:gd name="T50" fmla="*/ 10 w 37"/>
                <a:gd name="T51" fmla="*/ 33 h 59"/>
                <a:gd name="T52" fmla="*/ 18 w 37"/>
                <a:gd name="T53" fmla="*/ 37 h 59"/>
                <a:gd name="T54" fmla="*/ 29 w 37"/>
                <a:gd name="T55" fmla="*/ 30 h 59"/>
                <a:gd name="T56" fmla="*/ 30 w 37"/>
                <a:gd name="T57" fmla="*/ 21 h 59"/>
                <a:gd name="T58" fmla="*/ 27 w 37"/>
                <a:gd name="T59" fmla="*/ 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" h="59">
                  <a:moveTo>
                    <a:pt x="26" y="2"/>
                  </a:moveTo>
                  <a:cubicBezTo>
                    <a:pt x="28" y="3"/>
                    <a:pt x="29" y="4"/>
                    <a:pt x="30" y="6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4"/>
                    <a:pt x="36" y="48"/>
                    <a:pt x="34" y="51"/>
                  </a:cubicBezTo>
                  <a:cubicBezTo>
                    <a:pt x="32" y="57"/>
                    <a:pt x="26" y="59"/>
                    <a:pt x="18" y="59"/>
                  </a:cubicBezTo>
                  <a:cubicBezTo>
                    <a:pt x="14" y="59"/>
                    <a:pt x="10" y="58"/>
                    <a:pt x="7" y="56"/>
                  </a:cubicBezTo>
                  <a:cubicBezTo>
                    <a:pt x="4" y="54"/>
                    <a:pt x="2" y="51"/>
                    <a:pt x="2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9"/>
                    <a:pt x="10" y="50"/>
                    <a:pt x="11" y="51"/>
                  </a:cubicBezTo>
                  <a:cubicBezTo>
                    <a:pt x="12" y="53"/>
                    <a:pt x="15" y="54"/>
                    <a:pt x="18" y="54"/>
                  </a:cubicBezTo>
                  <a:cubicBezTo>
                    <a:pt x="24" y="54"/>
                    <a:pt x="27" y="52"/>
                    <a:pt x="29" y="48"/>
                  </a:cubicBezTo>
                  <a:cubicBezTo>
                    <a:pt x="30" y="46"/>
                    <a:pt x="30" y="42"/>
                    <a:pt x="30" y="36"/>
                  </a:cubicBezTo>
                  <a:cubicBezTo>
                    <a:pt x="29" y="38"/>
                    <a:pt x="27" y="40"/>
                    <a:pt x="25" y="41"/>
                  </a:cubicBezTo>
                  <a:cubicBezTo>
                    <a:pt x="23" y="42"/>
                    <a:pt x="20" y="42"/>
                    <a:pt x="17" y="42"/>
                  </a:cubicBezTo>
                  <a:cubicBezTo>
                    <a:pt x="13" y="42"/>
                    <a:pt x="9" y="41"/>
                    <a:pt x="5" y="38"/>
                  </a:cubicBezTo>
                  <a:cubicBezTo>
                    <a:pt x="2" y="34"/>
                    <a:pt x="0" y="29"/>
                    <a:pt x="0" y="22"/>
                  </a:cubicBezTo>
                  <a:cubicBezTo>
                    <a:pt x="0" y="15"/>
                    <a:pt x="2" y="9"/>
                    <a:pt x="5" y="5"/>
                  </a:cubicBezTo>
                  <a:cubicBezTo>
                    <a:pt x="9" y="1"/>
                    <a:pt x="13" y="0"/>
                    <a:pt x="18" y="0"/>
                  </a:cubicBezTo>
                  <a:cubicBezTo>
                    <a:pt x="21" y="0"/>
                    <a:pt x="24" y="0"/>
                    <a:pt x="26" y="2"/>
                  </a:cubicBezTo>
                  <a:moveTo>
                    <a:pt x="27" y="9"/>
                  </a:moveTo>
                  <a:cubicBezTo>
                    <a:pt x="25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5"/>
                    <a:pt x="8" y="18"/>
                    <a:pt x="8" y="22"/>
                  </a:cubicBezTo>
                  <a:cubicBezTo>
                    <a:pt x="8" y="27"/>
                    <a:pt x="9" y="31"/>
                    <a:pt x="10" y="33"/>
                  </a:cubicBezTo>
                  <a:cubicBezTo>
                    <a:pt x="12" y="35"/>
                    <a:pt x="15" y="37"/>
                    <a:pt x="18" y="37"/>
                  </a:cubicBezTo>
                  <a:cubicBezTo>
                    <a:pt x="23" y="37"/>
                    <a:pt x="27" y="34"/>
                    <a:pt x="29" y="30"/>
                  </a:cubicBezTo>
                  <a:cubicBezTo>
                    <a:pt x="30" y="27"/>
                    <a:pt x="30" y="24"/>
                    <a:pt x="30" y="21"/>
                  </a:cubicBezTo>
                  <a:cubicBezTo>
                    <a:pt x="30" y="16"/>
                    <a:pt x="29" y="12"/>
                    <a:pt x="27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3" name="Freeform 24"/>
            <p:cNvSpPr>
              <a:spLocks/>
            </p:cNvSpPr>
            <p:nvPr/>
          </p:nvSpPr>
          <p:spPr bwMode="auto">
            <a:xfrm>
              <a:off x="15444791" y="2870201"/>
              <a:ext cx="120650" cy="188913"/>
            </a:xfrm>
            <a:custGeom>
              <a:avLst/>
              <a:gdLst>
                <a:gd name="T0" fmla="*/ 30 w 38"/>
                <a:gd name="T1" fmla="*/ 0 h 59"/>
                <a:gd name="T2" fmla="*/ 38 w 38"/>
                <a:gd name="T3" fmla="*/ 0 h 59"/>
                <a:gd name="T4" fmla="*/ 31 w 38"/>
                <a:gd name="T5" fmla="*/ 19 h 59"/>
                <a:gd name="T6" fmla="*/ 25 w 38"/>
                <a:gd name="T7" fmla="*/ 36 h 59"/>
                <a:gd name="T8" fmla="*/ 16 w 38"/>
                <a:gd name="T9" fmla="*/ 55 h 59"/>
                <a:gd name="T10" fmla="*/ 8 w 38"/>
                <a:gd name="T11" fmla="*/ 59 h 59"/>
                <a:gd name="T12" fmla="*/ 6 w 38"/>
                <a:gd name="T13" fmla="*/ 59 h 59"/>
                <a:gd name="T14" fmla="*/ 4 w 38"/>
                <a:gd name="T15" fmla="*/ 58 h 59"/>
                <a:gd name="T16" fmla="*/ 4 w 38"/>
                <a:gd name="T17" fmla="*/ 52 h 59"/>
                <a:gd name="T18" fmla="*/ 6 w 38"/>
                <a:gd name="T19" fmla="*/ 53 h 59"/>
                <a:gd name="T20" fmla="*/ 8 w 38"/>
                <a:gd name="T21" fmla="*/ 53 h 59"/>
                <a:gd name="T22" fmla="*/ 11 w 38"/>
                <a:gd name="T23" fmla="*/ 52 h 59"/>
                <a:gd name="T24" fmla="*/ 12 w 38"/>
                <a:gd name="T25" fmla="*/ 51 h 59"/>
                <a:gd name="T26" fmla="*/ 13 w 38"/>
                <a:gd name="T27" fmla="*/ 47 h 59"/>
                <a:gd name="T28" fmla="*/ 15 w 38"/>
                <a:gd name="T29" fmla="*/ 43 h 59"/>
                <a:gd name="T30" fmla="*/ 0 w 38"/>
                <a:gd name="T31" fmla="*/ 0 h 59"/>
                <a:gd name="T32" fmla="*/ 8 w 38"/>
                <a:gd name="T33" fmla="*/ 0 h 59"/>
                <a:gd name="T34" fmla="*/ 19 w 38"/>
                <a:gd name="T35" fmla="*/ 34 h 59"/>
                <a:gd name="T36" fmla="*/ 30 w 38"/>
                <a:gd name="T3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59">
                  <a:moveTo>
                    <a:pt x="30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7" y="3"/>
                    <a:pt x="35" y="9"/>
                    <a:pt x="31" y="19"/>
                  </a:cubicBezTo>
                  <a:cubicBezTo>
                    <a:pt x="29" y="26"/>
                    <a:pt x="27" y="31"/>
                    <a:pt x="25" y="36"/>
                  </a:cubicBezTo>
                  <a:cubicBezTo>
                    <a:pt x="21" y="47"/>
                    <a:pt x="18" y="53"/>
                    <a:pt x="16" y="55"/>
                  </a:cubicBezTo>
                  <a:cubicBezTo>
                    <a:pt x="15" y="58"/>
                    <a:pt x="12" y="59"/>
                    <a:pt x="8" y="59"/>
                  </a:cubicBezTo>
                  <a:cubicBezTo>
                    <a:pt x="7" y="59"/>
                    <a:pt x="6" y="59"/>
                    <a:pt x="6" y="59"/>
                  </a:cubicBezTo>
                  <a:cubicBezTo>
                    <a:pt x="5" y="59"/>
                    <a:pt x="4" y="59"/>
                    <a:pt x="4" y="58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5" y="52"/>
                    <a:pt x="6" y="53"/>
                    <a:pt x="6" y="53"/>
                  </a:cubicBezTo>
                  <a:cubicBezTo>
                    <a:pt x="7" y="53"/>
                    <a:pt x="7" y="53"/>
                    <a:pt x="8" y="53"/>
                  </a:cubicBezTo>
                  <a:cubicBezTo>
                    <a:pt x="9" y="53"/>
                    <a:pt x="10" y="52"/>
                    <a:pt x="11" y="52"/>
                  </a:cubicBezTo>
                  <a:cubicBezTo>
                    <a:pt x="11" y="52"/>
                    <a:pt x="12" y="51"/>
                    <a:pt x="12" y="51"/>
                  </a:cubicBezTo>
                  <a:cubicBezTo>
                    <a:pt x="12" y="50"/>
                    <a:pt x="13" y="49"/>
                    <a:pt x="13" y="47"/>
                  </a:cubicBezTo>
                  <a:cubicBezTo>
                    <a:pt x="14" y="45"/>
                    <a:pt x="15" y="44"/>
                    <a:pt x="15" y="4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34"/>
                    <a:pt x="19" y="34"/>
                    <a:pt x="19" y="34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4" name="Freeform 25"/>
            <p:cNvSpPr>
              <a:spLocks/>
            </p:cNvSpPr>
            <p:nvPr/>
          </p:nvSpPr>
          <p:spPr bwMode="auto">
            <a:xfrm>
              <a:off x="15655929" y="2816226"/>
              <a:ext cx="142875" cy="195263"/>
            </a:xfrm>
            <a:custGeom>
              <a:avLst/>
              <a:gdLst>
                <a:gd name="T0" fmla="*/ 8 w 45"/>
                <a:gd name="T1" fmla="*/ 40 h 61"/>
                <a:gd name="T2" fmla="*/ 10 w 45"/>
                <a:gd name="T3" fmla="*/ 48 h 61"/>
                <a:gd name="T4" fmla="*/ 23 w 45"/>
                <a:gd name="T5" fmla="*/ 54 h 61"/>
                <a:gd name="T6" fmla="*/ 30 w 45"/>
                <a:gd name="T7" fmla="*/ 53 h 61"/>
                <a:gd name="T8" fmla="*/ 37 w 45"/>
                <a:gd name="T9" fmla="*/ 44 h 61"/>
                <a:gd name="T10" fmla="*/ 34 w 45"/>
                <a:gd name="T11" fmla="*/ 37 h 61"/>
                <a:gd name="T12" fmla="*/ 25 w 45"/>
                <a:gd name="T13" fmla="*/ 34 h 61"/>
                <a:gd name="T14" fmla="*/ 18 w 45"/>
                <a:gd name="T15" fmla="*/ 32 h 61"/>
                <a:gd name="T16" fmla="*/ 7 w 45"/>
                <a:gd name="T17" fmla="*/ 29 h 61"/>
                <a:gd name="T18" fmla="*/ 2 w 45"/>
                <a:gd name="T19" fmla="*/ 18 h 61"/>
                <a:gd name="T20" fmla="*/ 7 w 45"/>
                <a:gd name="T21" fmla="*/ 5 h 61"/>
                <a:gd name="T22" fmla="*/ 22 w 45"/>
                <a:gd name="T23" fmla="*/ 0 h 61"/>
                <a:gd name="T24" fmla="*/ 37 w 45"/>
                <a:gd name="T25" fmla="*/ 5 h 61"/>
                <a:gd name="T26" fmla="*/ 43 w 45"/>
                <a:gd name="T27" fmla="*/ 19 h 61"/>
                <a:gd name="T28" fmla="*/ 36 w 45"/>
                <a:gd name="T29" fmla="*/ 19 h 61"/>
                <a:gd name="T30" fmla="*/ 33 w 45"/>
                <a:gd name="T31" fmla="*/ 12 h 61"/>
                <a:gd name="T32" fmla="*/ 22 w 45"/>
                <a:gd name="T33" fmla="*/ 7 h 61"/>
                <a:gd name="T34" fmla="*/ 12 w 45"/>
                <a:gd name="T35" fmla="*/ 10 h 61"/>
                <a:gd name="T36" fmla="*/ 10 w 45"/>
                <a:gd name="T37" fmla="*/ 17 h 61"/>
                <a:gd name="T38" fmla="*/ 13 w 45"/>
                <a:gd name="T39" fmla="*/ 23 h 61"/>
                <a:gd name="T40" fmla="*/ 23 w 45"/>
                <a:gd name="T41" fmla="*/ 26 h 61"/>
                <a:gd name="T42" fmla="*/ 31 w 45"/>
                <a:gd name="T43" fmla="*/ 28 h 61"/>
                <a:gd name="T44" fmla="*/ 39 w 45"/>
                <a:gd name="T45" fmla="*/ 31 h 61"/>
                <a:gd name="T46" fmla="*/ 45 w 45"/>
                <a:gd name="T47" fmla="*/ 43 h 61"/>
                <a:gd name="T48" fmla="*/ 38 w 45"/>
                <a:gd name="T49" fmla="*/ 56 h 61"/>
                <a:gd name="T50" fmla="*/ 22 w 45"/>
                <a:gd name="T51" fmla="*/ 61 h 61"/>
                <a:gd name="T52" fmla="*/ 6 w 45"/>
                <a:gd name="T53" fmla="*/ 55 h 61"/>
                <a:gd name="T54" fmla="*/ 0 w 45"/>
                <a:gd name="T55" fmla="*/ 40 h 61"/>
                <a:gd name="T56" fmla="*/ 8 w 45"/>
                <a:gd name="T57" fmla="*/ 4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5" h="61">
                  <a:moveTo>
                    <a:pt x="8" y="40"/>
                  </a:moveTo>
                  <a:cubicBezTo>
                    <a:pt x="8" y="44"/>
                    <a:pt x="8" y="46"/>
                    <a:pt x="10" y="48"/>
                  </a:cubicBezTo>
                  <a:cubicBezTo>
                    <a:pt x="12" y="52"/>
                    <a:pt x="17" y="54"/>
                    <a:pt x="23" y="54"/>
                  </a:cubicBezTo>
                  <a:cubicBezTo>
                    <a:pt x="26" y="54"/>
                    <a:pt x="28" y="54"/>
                    <a:pt x="30" y="53"/>
                  </a:cubicBezTo>
                  <a:cubicBezTo>
                    <a:pt x="35" y="51"/>
                    <a:pt x="37" y="48"/>
                    <a:pt x="37" y="44"/>
                  </a:cubicBezTo>
                  <a:cubicBezTo>
                    <a:pt x="37" y="41"/>
                    <a:pt x="36" y="39"/>
                    <a:pt x="34" y="37"/>
                  </a:cubicBezTo>
                  <a:cubicBezTo>
                    <a:pt x="32" y="36"/>
                    <a:pt x="29" y="35"/>
                    <a:pt x="25" y="34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3" y="31"/>
                    <a:pt x="9" y="30"/>
                    <a:pt x="7" y="29"/>
                  </a:cubicBezTo>
                  <a:cubicBezTo>
                    <a:pt x="4" y="26"/>
                    <a:pt x="2" y="23"/>
                    <a:pt x="2" y="18"/>
                  </a:cubicBezTo>
                  <a:cubicBezTo>
                    <a:pt x="2" y="13"/>
                    <a:pt x="4" y="9"/>
                    <a:pt x="7" y="5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7" y="5"/>
                  </a:cubicBezTo>
                  <a:cubicBezTo>
                    <a:pt x="41" y="8"/>
                    <a:pt x="43" y="12"/>
                    <a:pt x="43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5"/>
                    <a:pt x="35" y="13"/>
                    <a:pt x="33" y="12"/>
                  </a:cubicBezTo>
                  <a:cubicBezTo>
                    <a:pt x="31" y="9"/>
                    <a:pt x="27" y="7"/>
                    <a:pt x="22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10" y="14"/>
                    <a:pt x="10" y="17"/>
                  </a:cubicBezTo>
                  <a:cubicBezTo>
                    <a:pt x="10" y="19"/>
                    <a:pt x="11" y="21"/>
                    <a:pt x="13" y="23"/>
                  </a:cubicBezTo>
                  <a:cubicBezTo>
                    <a:pt x="14" y="24"/>
                    <a:pt x="18" y="25"/>
                    <a:pt x="23" y="26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4" y="29"/>
                    <a:pt x="37" y="30"/>
                    <a:pt x="39" y="31"/>
                  </a:cubicBezTo>
                  <a:cubicBezTo>
                    <a:pt x="43" y="34"/>
                    <a:pt x="45" y="38"/>
                    <a:pt x="45" y="43"/>
                  </a:cubicBezTo>
                  <a:cubicBezTo>
                    <a:pt x="45" y="49"/>
                    <a:pt x="42" y="54"/>
                    <a:pt x="38" y="56"/>
                  </a:cubicBezTo>
                  <a:cubicBezTo>
                    <a:pt x="33" y="59"/>
                    <a:pt x="28" y="61"/>
                    <a:pt x="22" y="61"/>
                  </a:cubicBezTo>
                  <a:cubicBezTo>
                    <a:pt x="15" y="61"/>
                    <a:pt x="10" y="59"/>
                    <a:pt x="6" y="55"/>
                  </a:cubicBezTo>
                  <a:cubicBezTo>
                    <a:pt x="2" y="51"/>
                    <a:pt x="0" y="47"/>
                    <a:pt x="0" y="40"/>
                  </a:cubicBezTo>
                  <a:lnTo>
                    <a:pt x="8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5" name="Freeform 26"/>
            <p:cNvSpPr>
              <a:spLocks noEditPoints="1"/>
            </p:cNvSpPr>
            <p:nvPr/>
          </p:nvSpPr>
          <p:spPr bwMode="auto">
            <a:xfrm>
              <a:off x="15824204" y="2867026"/>
              <a:ext cx="120650" cy="141288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8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20 w 38"/>
                <a:gd name="T35" fmla="*/ 0 h 44"/>
                <a:gd name="T36" fmla="*/ 28 w 38"/>
                <a:gd name="T37" fmla="*/ 2 h 44"/>
                <a:gd name="T38" fmla="*/ 31 w 38"/>
                <a:gd name="T39" fmla="*/ 19 h 44"/>
                <a:gd name="T40" fmla="*/ 29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1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8" y="17"/>
                    <a:pt x="38" y="20"/>
                    <a:pt x="3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9"/>
                    <a:pt x="9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6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1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1" y="19"/>
                  </a:moveTo>
                  <a:cubicBezTo>
                    <a:pt x="30" y="16"/>
                    <a:pt x="30" y="13"/>
                    <a:pt x="29" y="11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1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6" name="Freeform 27"/>
            <p:cNvSpPr>
              <a:spLocks/>
            </p:cNvSpPr>
            <p:nvPr/>
          </p:nvSpPr>
          <p:spPr bwMode="auto">
            <a:xfrm>
              <a:off x="15976604" y="2867026"/>
              <a:ext cx="63500" cy="138113"/>
            </a:xfrm>
            <a:custGeom>
              <a:avLst/>
              <a:gdLst>
                <a:gd name="T0" fmla="*/ 0 w 20"/>
                <a:gd name="T1" fmla="*/ 1 h 43"/>
                <a:gd name="T2" fmla="*/ 6 w 20"/>
                <a:gd name="T3" fmla="*/ 1 h 43"/>
                <a:gd name="T4" fmla="*/ 6 w 20"/>
                <a:gd name="T5" fmla="*/ 8 h 43"/>
                <a:gd name="T6" fmla="*/ 10 w 20"/>
                <a:gd name="T7" fmla="*/ 3 h 43"/>
                <a:gd name="T8" fmla="*/ 18 w 20"/>
                <a:gd name="T9" fmla="*/ 0 h 43"/>
                <a:gd name="T10" fmla="*/ 18 w 20"/>
                <a:gd name="T11" fmla="*/ 0 h 43"/>
                <a:gd name="T12" fmla="*/ 20 w 20"/>
                <a:gd name="T13" fmla="*/ 1 h 43"/>
                <a:gd name="T14" fmla="*/ 20 w 20"/>
                <a:gd name="T15" fmla="*/ 8 h 43"/>
                <a:gd name="T16" fmla="*/ 19 w 20"/>
                <a:gd name="T17" fmla="*/ 8 h 43"/>
                <a:gd name="T18" fmla="*/ 18 w 20"/>
                <a:gd name="T19" fmla="*/ 8 h 43"/>
                <a:gd name="T20" fmla="*/ 9 w 20"/>
                <a:gd name="T21" fmla="*/ 11 h 43"/>
                <a:gd name="T22" fmla="*/ 7 w 20"/>
                <a:gd name="T23" fmla="*/ 19 h 43"/>
                <a:gd name="T24" fmla="*/ 7 w 20"/>
                <a:gd name="T25" fmla="*/ 43 h 43"/>
                <a:gd name="T26" fmla="*/ 0 w 20"/>
                <a:gd name="T27" fmla="*/ 43 h 43"/>
                <a:gd name="T28" fmla="*/ 0 w 20"/>
                <a:gd name="T29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7"/>
                    <a:pt x="8" y="5"/>
                    <a:pt x="10" y="3"/>
                  </a:cubicBezTo>
                  <a:cubicBezTo>
                    <a:pt x="12" y="1"/>
                    <a:pt x="15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20" y="1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4" y="8"/>
                    <a:pt x="11" y="9"/>
                    <a:pt x="9" y="11"/>
                  </a:cubicBezTo>
                  <a:cubicBezTo>
                    <a:pt x="8" y="13"/>
                    <a:pt x="7" y="16"/>
                    <a:pt x="7" y="19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7" name="Freeform 28"/>
            <p:cNvSpPr>
              <a:spLocks/>
            </p:cNvSpPr>
            <p:nvPr/>
          </p:nvSpPr>
          <p:spPr bwMode="auto">
            <a:xfrm>
              <a:off x="16046454" y="2870201"/>
              <a:ext cx="120650" cy="134938"/>
            </a:xfrm>
            <a:custGeom>
              <a:avLst/>
              <a:gdLst>
                <a:gd name="T0" fmla="*/ 16 w 76"/>
                <a:gd name="T1" fmla="*/ 0 h 85"/>
                <a:gd name="T2" fmla="*/ 38 w 76"/>
                <a:gd name="T3" fmla="*/ 69 h 85"/>
                <a:gd name="T4" fmla="*/ 62 w 76"/>
                <a:gd name="T5" fmla="*/ 0 h 85"/>
                <a:gd name="T6" fmla="*/ 76 w 76"/>
                <a:gd name="T7" fmla="*/ 0 h 85"/>
                <a:gd name="T8" fmla="*/ 46 w 76"/>
                <a:gd name="T9" fmla="*/ 85 h 85"/>
                <a:gd name="T10" fmla="*/ 30 w 76"/>
                <a:gd name="T11" fmla="*/ 85 h 85"/>
                <a:gd name="T12" fmla="*/ 0 w 76"/>
                <a:gd name="T13" fmla="*/ 0 h 85"/>
                <a:gd name="T14" fmla="*/ 16 w 76"/>
                <a:gd name="T1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85">
                  <a:moveTo>
                    <a:pt x="16" y="0"/>
                  </a:moveTo>
                  <a:lnTo>
                    <a:pt x="38" y="69"/>
                  </a:lnTo>
                  <a:lnTo>
                    <a:pt x="62" y="0"/>
                  </a:lnTo>
                  <a:lnTo>
                    <a:pt x="76" y="0"/>
                  </a:lnTo>
                  <a:lnTo>
                    <a:pt x="46" y="85"/>
                  </a:lnTo>
                  <a:lnTo>
                    <a:pt x="30" y="85"/>
                  </a:lnTo>
                  <a:lnTo>
                    <a:pt x="0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8" name="Freeform 29"/>
            <p:cNvSpPr>
              <a:spLocks noEditPoints="1"/>
            </p:cNvSpPr>
            <p:nvPr/>
          </p:nvSpPr>
          <p:spPr bwMode="auto">
            <a:xfrm>
              <a:off x="16189329" y="2822576"/>
              <a:ext cx="22225" cy="182563"/>
            </a:xfrm>
            <a:custGeom>
              <a:avLst/>
              <a:gdLst>
                <a:gd name="T0" fmla="*/ 0 w 14"/>
                <a:gd name="T1" fmla="*/ 0 h 115"/>
                <a:gd name="T2" fmla="*/ 14 w 14"/>
                <a:gd name="T3" fmla="*/ 0 h 115"/>
                <a:gd name="T4" fmla="*/ 14 w 14"/>
                <a:gd name="T5" fmla="*/ 16 h 115"/>
                <a:gd name="T6" fmla="*/ 0 w 14"/>
                <a:gd name="T7" fmla="*/ 16 h 115"/>
                <a:gd name="T8" fmla="*/ 0 w 14"/>
                <a:gd name="T9" fmla="*/ 0 h 115"/>
                <a:gd name="T10" fmla="*/ 0 w 14"/>
                <a:gd name="T11" fmla="*/ 30 h 115"/>
                <a:gd name="T12" fmla="*/ 14 w 14"/>
                <a:gd name="T13" fmla="*/ 30 h 115"/>
                <a:gd name="T14" fmla="*/ 14 w 14"/>
                <a:gd name="T15" fmla="*/ 115 h 115"/>
                <a:gd name="T16" fmla="*/ 0 w 14"/>
                <a:gd name="T17" fmla="*/ 115 h 115"/>
                <a:gd name="T18" fmla="*/ 0 w 14"/>
                <a:gd name="T19" fmla="*/ 3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15">
                  <a:moveTo>
                    <a:pt x="0" y="0"/>
                  </a:moveTo>
                  <a:lnTo>
                    <a:pt x="14" y="0"/>
                  </a:lnTo>
                  <a:lnTo>
                    <a:pt x="14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0" y="30"/>
                  </a:moveTo>
                  <a:lnTo>
                    <a:pt x="14" y="30"/>
                  </a:lnTo>
                  <a:lnTo>
                    <a:pt x="14" y="115"/>
                  </a:lnTo>
                  <a:lnTo>
                    <a:pt x="0" y="115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>
              <a:off x="16240129" y="2867026"/>
              <a:ext cx="112713" cy="141288"/>
            </a:xfrm>
            <a:custGeom>
              <a:avLst/>
              <a:gdLst>
                <a:gd name="T0" fmla="*/ 30 w 35"/>
                <a:gd name="T1" fmla="*/ 3 h 44"/>
                <a:gd name="T2" fmla="*/ 35 w 35"/>
                <a:gd name="T3" fmla="*/ 15 h 44"/>
                <a:gd name="T4" fmla="*/ 29 w 35"/>
                <a:gd name="T5" fmla="*/ 15 h 44"/>
                <a:gd name="T6" fmla="*/ 26 w 35"/>
                <a:gd name="T7" fmla="*/ 9 h 44"/>
                <a:gd name="T8" fmla="*/ 19 w 35"/>
                <a:gd name="T9" fmla="*/ 6 h 44"/>
                <a:gd name="T10" fmla="*/ 9 w 35"/>
                <a:gd name="T11" fmla="*/ 13 h 44"/>
                <a:gd name="T12" fmla="*/ 7 w 35"/>
                <a:gd name="T13" fmla="*/ 23 h 44"/>
                <a:gd name="T14" fmla="*/ 10 w 35"/>
                <a:gd name="T15" fmla="*/ 34 h 44"/>
                <a:gd name="T16" fmla="*/ 18 w 35"/>
                <a:gd name="T17" fmla="*/ 38 h 44"/>
                <a:gd name="T18" fmla="*/ 25 w 35"/>
                <a:gd name="T19" fmla="*/ 35 h 44"/>
                <a:gd name="T20" fmla="*/ 29 w 35"/>
                <a:gd name="T21" fmla="*/ 28 h 44"/>
                <a:gd name="T22" fmla="*/ 35 w 35"/>
                <a:gd name="T23" fmla="*/ 28 h 44"/>
                <a:gd name="T24" fmla="*/ 30 w 35"/>
                <a:gd name="T25" fmla="*/ 40 h 44"/>
                <a:gd name="T26" fmla="*/ 18 w 35"/>
                <a:gd name="T27" fmla="*/ 44 h 44"/>
                <a:gd name="T28" fmla="*/ 5 w 35"/>
                <a:gd name="T29" fmla="*/ 38 h 44"/>
                <a:gd name="T30" fmla="*/ 0 w 35"/>
                <a:gd name="T31" fmla="*/ 23 h 44"/>
                <a:gd name="T32" fmla="*/ 5 w 35"/>
                <a:gd name="T33" fmla="*/ 6 h 44"/>
                <a:gd name="T34" fmla="*/ 19 w 35"/>
                <a:gd name="T35" fmla="*/ 0 h 44"/>
                <a:gd name="T36" fmla="*/ 30 w 35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44">
                  <a:moveTo>
                    <a:pt x="30" y="3"/>
                  </a:moveTo>
                  <a:cubicBezTo>
                    <a:pt x="33" y="6"/>
                    <a:pt x="35" y="10"/>
                    <a:pt x="35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3"/>
                    <a:pt x="27" y="11"/>
                    <a:pt x="26" y="9"/>
                  </a:cubicBezTo>
                  <a:cubicBezTo>
                    <a:pt x="24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6"/>
                    <a:pt x="7" y="19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4" y="38"/>
                    <a:pt x="18" y="38"/>
                  </a:cubicBezTo>
                  <a:cubicBezTo>
                    <a:pt x="21" y="38"/>
                    <a:pt x="23" y="37"/>
                    <a:pt x="25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2" y="44"/>
                    <a:pt x="8" y="42"/>
                    <a:pt x="5" y="38"/>
                  </a:cubicBezTo>
                  <a:cubicBezTo>
                    <a:pt x="1" y="34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3" y="0"/>
                    <a:pt x="27" y="1"/>
                    <a:pt x="30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0" name="Freeform 31"/>
            <p:cNvSpPr>
              <a:spLocks noEditPoints="1"/>
            </p:cNvSpPr>
            <p:nvPr/>
          </p:nvSpPr>
          <p:spPr bwMode="auto">
            <a:xfrm>
              <a:off x="16371892" y="2867026"/>
              <a:ext cx="120650" cy="141288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7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19 w 38"/>
                <a:gd name="T35" fmla="*/ 0 h 44"/>
                <a:gd name="T36" fmla="*/ 28 w 38"/>
                <a:gd name="T37" fmla="*/ 2 h 44"/>
                <a:gd name="T38" fmla="*/ 30 w 38"/>
                <a:gd name="T39" fmla="*/ 19 h 44"/>
                <a:gd name="T40" fmla="*/ 28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0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7" y="17"/>
                    <a:pt x="38" y="20"/>
                    <a:pt x="38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5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7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1" name="Freeform 32"/>
            <p:cNvSpPr>
              <a:spLocks/>
            </p:cNvSpPr>
            <p:nvPr/>
          </p:nvSpPr>
          <p:spPr bwMode="auto">
            <a:xfrm>
              <a:off x="16514767" y="2867026"/>
              <a:ext cx="107950" cy="141288"/>
            </a:xfrm>
            <a:custGeom>
              <a:avLst/>
              <a:gdLst>
                <a:gd name="T0" fmla="*/ 6 w 34"/>
                <a:gd name="T1" fmla="*/ 30 h 44"/>
                <a:gd name="T2" fmla="*/ 8 w 34"/>
                <a:gd name="T3" fmla="*/ 35 h 44"/>
                <a:gd name="T4" fmla="*/ 18 w 34"/>
                <a:gd name="T5" fmla="*/ 39 h 44"/>
                <a:gd name="T6" fmla="*/ 24 w 34"/>
                <a:gd name="T7" fmla="*/ 37 h 44"/>
                <a:gd name="T8" fmla="*/ 28 w 34"/>
                <a:gd name="T9" fmla="*/ 32 h 44"/>
                <a:gd name="T10" fmla="*/ 25 w 34"/>
                <a:gd name="T11" fmla="*/ 28 h 44"/>
                <a:gd name="T12" fmla="*/ 19 w 34"/>
                <a:gd name="T13" fmla="*/ 26 h 44"/>
                <a:gd name="T14" fmla="*/ 13 w 34"/>
                <a:gd name="T15" fmla="*/ 24 h 44"/>
                <a:gd name="T16" fmla="*/ 5 w 34"/>
                <a:gd name="T17" fmla="*/ 21 h 44"/>
                <a:gd name="T18" fmla="*/ 1 w 34"/>
                <a:gd name="T19" fmla="*/ 13 h 44"/>
                <a:gd name="T20" fmla="*/ 5 w 34"/>
                <a:gd name="T21" fmla="*/ 4 h 44"/>
                <a:gd name="T22" fmla="*/ 17 w 34"/>
                <a:gd name="T23" fmla="*/ 0 h 44"/>
                <a:gd name="T24" fmla="*/ 30 w 34"/>
                <a:gd name="T25" fmla="*/ 6 h 44"/>
                <a:gd name="T26" fmla="*/ 33 w 34"/>
                <a:gd name="T27" fmla="*/ 13 h 44"/>
                <a:gd name="T28" fmla="*/ 26 w 34"/>
                <a:gd name="T29" fmla="*/ 13 h 44"/>
                <a:gd name="T30" fmla="*/ 25 w 34"/>
                <a:gd name="T31" fmla="*/ 9 h 44"/>
                <a:gd name="T32" fmla="*/ 16 w 34"/>
                <a:gd name="T33" fmla="*/ 6 h 44"/>
                <a:gd name="T34" fmla="*/ 10 w 34"/>
                <a:gd name="T35" fmla="*/ 8 h 44"/>
                <a:gd name="T36" fmla="*/ 8 w 34"/>
                <a:gd name="T37" fmla="*/ 12 h 44"/>
                <a:gd name="T38" fmla="*/ 11 w 34"/>
                <a:gd name="T39" fmla="*/ 16 h 44"/>
                <a:gd name="T40" fmla="*/ 15 w 34"/>
                <a:gd name="T41" fmla="*/ 18 h 44"/>
                <a:gd name="T42" fmla="*/ 20 w 34"/>
                <a:gd name="T43" fmla="*/ 19 h 44"/>
                <a:gd name="T44" fmla="*/ 30 w 34"/>
                <a:gd name="T45" fmla="*/ 22 h 44"/>
                <a:gd name="T46" fmla="*/ 34 w 34"/>
                <a:gd name="T47" fmla="*/ 31 h 44"/>
                <a:gd name="T48" fmla="*/ 30 w 34"/>
                <a:gd name="T49" fmla="*/ 40 h 44"/>
                <a:gd name="T50" fmla="*/ 17 w 34"/>
                <a:gd name="T51" fmla="*/ 44 h 44"/>
                <a:gd name="T52" fmla="*/ 4 w 34"/>
                <a:gd name="T53" fmla="*/ 40 h 44"/>
                <a:gd name="T54" fmla="*/ 0 w 34"/>
                <a:gd name="T55" fmla="*/ 30 h 44"/>
                <a:gd name="T56" fmla="*/ 6 w 34"/>
                <a:gd name="T57" fmla="*/ 3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" h="44">
                  <a:moveTo>
                    <a:pt x="6" y="30"/>
                  </a:moveTo>
                  <a:cubicBezTo>
                    <a:pt x="7" y="32"/>
                    <a:pt x="7" y="34"/>
                    <a:pt x="8" y="35"/>
                  </a:cubicBezTo>
                  <a:cubicBezTo>
                    <a:pt x="10" y="37"/>
                    <a:pt x="13" y="39"/>
                    <a:pt x="18" y="39"/>
                  </a:cubicBezTo>
                  <a:cubicBezTo>
                    <a:pt x="20" y="39"/>
                    <a:pt x="22" y="38"/>
                    <a:pt x="24" y="37"/>
                  </a:cubicBezTo>
                  <a:cubicBezTo>
                    <a:pt x="27" y="36"/>
                    <a:pt x="28" y="34"/>
                    <a:pt x="28" y="32"/>
                  </a:cubicBezTo>
                  <a:cubicBezTo>
                    <a:pt x="28" y="30"/>
                    <a:pt x="27" y="28"/>
                    <a:pt x="25" y="28"/>
                  </a:cubicBezTo>
                  <a:cubicBezTo>
                    <a:pt x="24" y="27"/>
                    <a:pt x="22" y="26"/>
                    <a:pt x="19" y="26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" y="23"/>
                    <a:pt x="7" y="22"/>
                    <a:pt x="5" y="21"/>
                  </a:cubicBezTo>
                  <a:cubicBezTo>
                    <a:pt x="2" y="19"/>
                    <a:pt x="1" y="17"/>
                    <a:pt x="1" y="13"/>
                  </a:cubicBezTo>
                  <a:cubicBezTo>
                    <a:pt x="1" y="9"/>
                    <a:pt x="2" y="6"/>
                    <a:pt x="5" y="4"/>
                  </a:cubicBezTo>
                  <a:cubicBezTo>
                    <a:pt x="8" y="1"/>
                    <a:pt x="12" y="0"/>
                    <a:pt x="17" y="0"/>
                  </a:cubicBezTo>
                  <a:cubicBezTo>
                    <a:pt x="23" y="0"/>
                    <a:pt x="28" y="2"/>
                    <a:pt x="30" y="6"/>
                  </a:cubicBezTo>
                  <a:cubicBezTo>
                    <a:pt x="32" y="8"/>
                    <a:pt x="33" y="11"/>
                    <a:pt x="33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0"/>
                    <a:pt x="25" y="9"/>
                  </a:cubicBezTo>
                  <a:cubicBezTo>
                    <a:pt x="23" y="7"/>
                    <a:pt x="20" y="6"/>
                    <a:pt x="16" y="6"/>
                  </a:cubicBezTo>
                  <a:cubicBezTo>
                    <a:pt x="13" y="6"/>
                    <a:pt x="11" y="7"/>
                    <a:pt x="10" y="8"/>
                  </a:cubicBezTo>
                  <a:cubicBezTo>
                    <a:pt x="9" y="9"/>
                    <a:pt x="8" y="10"/>
                    <a:pt x="8" y="12"/>
                  </a:cubicBezTo>
                  <a:cubicBezTo>
                    <a:pt x="8" y="13"/>
                    <a:pt x="9" y="15"/>
                    <a:pt x="11" y="16"/>
                  </a:cubicBezTo>
                  <a:cubicBezTo>
                    <a:pt x="12" y="17"/>
                    <a:pt x="13" y="17"/>
                    <a:pt x="15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5" y="20"/>
                    <a:pt x="29" y="21"/>
                    <a:pt x="30" y="22"/>
                  </a:cubicBezTo>
                  <a:cubicBezTo>
                    <a:pt x="33" y="24"/>
                    <a:pt x="34" y="27"/>
                    <a:pt x="34" y="31"/>
                  </a:cubicBezTo>
                  <a:cubicBezTo>
                    <a:pt x="34" y="35"/>
                    <a:pt x="33" y="38"/>
                    <a:pt x="30" y="40"/>
                  </a:cubicBezTo>
                  <a:cubicBezTo>
                    <a:pt x="27" y="43"/>
                    <a:pt x="23" y="44"/>
                    <a:pt x="17" y="44"/>
                  </a:cubicBezTo>
                  <a:cubicBezTo>
                    <a:pt x="11" y="44"/>
                    <a:pt x="6" y="43"/>
                    <a:pt x="4" y="40"/>
                  </a:cubicBezTo>
                  <a:cubicBezTo>
                    <a:pt x="1" y="37"/>
                    <a:pt x="0" y="34"/>
                    <a:pt x="0" y="30"/>
                  </a:cubicBezTo>
                  <a:lnTo>
                    <a:pt x="6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</p:grpSp>
      <p:sp>
        <p:nvSpPr>
          <p:cNvPr id="62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995363" y="5619202"/>
            <a:ext cx="6142036" cy="275612"/>
          </a:xfrm>
        </p:spPr>
        <p:txBody>
          <a:bodyPr tIns="0" bIns="0" anchor="b"/>
          <a:lstStyle>
            <a:lvl1pPr marL="0" indent="0" algn="l">
              <a:lnSpc>
                <a:spcPct val="100000"/>
              </a:lnSpc>
              <a:buNone/>
              <a:defRPr lang="en-GB" sz="1500" b="0" kern="1200" baseline="0" noProof="0" dirty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noProof="0" dirty="0"/>
              <a:t>Click to edit presenter name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114" name="Rectangle 104"/>
            <p:cNvSpPr>
              <a:spLocks noChangeArrowheads="1"/>
            </p:cNvSpPr>
            <p:nvPr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>
                <a:solidFill>
                  <a:schemeClr val="tx1"/>
                </a:solidFill>
              </a:endParaRPr>
            </a:p>
          </p:txBody>
        </p:sp>
        <p:sp>
          <p:nvSpPr>
            <p:cNvPr id="115" name="Rectangle 105"/>
            <p:cNvSpPr>
              <a:spLocks noChangeArrowheads="1"/>
            </p:cNvSpPr>
            <p:nvPr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6" name="Rectangle 106"/>
            <p:cNvSpPr>
              <a:spLocks noChangeArrowheads="1"/>
            </p:cNvSpPr>
            <p:nvPr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117" name="Rectangle 107"/>
            <p:cNvSpPr>
              <a:spLocks noChangeArrowheads="1"/>
            </p:cNvSpPr>
            <p:nvPr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8" name="Rectangle 108"/>
            <p:cNvSpPr>
              <a:spLocks noChangeArrowheads="1"/>
            </p:cNvSpPr>
            <p:nvPr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119" name="Rectangle 113"/>
            <p:cNvSpPr>
              <a:spLocks noChangeArrowheads="1"/>
            </p:cNvSpPr>
            <p:nvPr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120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1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122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3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124" name="Rectangle 113"/>
            <p:cNvSpPr>
              <a:spLocks noChangeArrowheads="1"/>
            </p:cNvSpPr>
            <p:nvPr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125" name="Rectangle 105"/>
            <p:cNvSpPr>
              <a:spLocks noChangeArrowheads="1"/>
            </p:cNvSpPr>
            <p:nvPr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6" name="Rectangle 106"/>
            <p:cNvSpPr>
              <a:spLocks noChangeArrowheads="1"/>
            </p:cNvSpPr>
            <p:nvPr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127" name="Rectangle 107"/>
            <p:cNvSpPr>
              <a:spLocks noChangeArrowheads="1"/>
            </p:cNvSpPr>
            <p:nvPr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8" name="Rectangle 108"/>
            <p:cNvSpPr>
              <a:spLocks noChangeArrowheads="1"/>
            </p:cNvSpPr>
            <p:nvPr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129" name="Rectangle 109"/>
            <p:cNvSpPr>
              <a:spLocks noChangeArrowheads="1"/>
            </p:cNvSpPr>
            <p:nvPr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0" name="Rectangle 110"/>
            <p:cNvSpPr>
              <a:spLocks noChangeArrowheads="1"/>
            </p:cNvSpPr>
            <p:nvPr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131" name="Rectangle 111"/>
            <p:cNvSpPr>
              <a:spLocks noChangeArrowheads="1"/>
            </p:cNvSpPr>
            <p:nvPr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2" name="Rectangle 112"/>
            <p:cNvSpPr>
              <a:spLocks noChangeArrowheads="1"/>
            </p:cNvSpPr>
            <p:nvPr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133" name="Rectangle 113"/>
            <p:cNvSpPr>
              <a:spLocks noChangeArrowheads="1"/>
            </p:cNvSpPr>
            <p:nvPr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134" name="Rectangle 133"/>
            <p:cNvSpPr>
              <a:spLocks noChangeArrowheads="1"/>
            </p:cNvSpPr>
            <p:nvPr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5" name="Rectangle 134"/>
            <p:cNvSpPr>
              <a:spLocks noChangeArrowheads="1"/>
            </p:cNvSpPr>
            <p:nvPr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136" name="Rectangle 135"/>
            <p:cNvSpPr>
              <a:spLocks noChangeArrowheads="1"/>
            </p:cNvSpPr>
            <p:nvPr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7" name="Rectangle 136"/>
            <p:cNvSpPr>
              <a:spLocks noChangeArrowheads="1"/>
            </p:cNvSpPr>
            <p:nvPr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139" name="Rectangle 109"/>
            <p:cNvSpPr>
              <a:spLocks noChangeArrowheads="1"/>
            </p:cNvSpPr>
            <p:nvPr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0" name="Rectangle 110"/>
            <p:cNvSpPr>
              <a:spLocks noChangeArrowheads="1"/>
            </p:cNvSpPr>
            <p:nvPr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141" name="Rectangle 111"/>
            <p:cNvSpPr>
              <a:spLocks noChangeArrowheads="1"/>
            </p:cNvSpPr>
            <p:nvPr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2" name="Rectangle 112"/>
            <p:cNvSpPr>
              <a:spLocks noChangeArrowheads="1"/>
            </p:cNvSpPr>
            <p:nvPr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143" name="Rectangle 142"/>
            <p:cNvSpPr>
              <a:spLocks noChangeArrowheads="1"/>
            </p:cNvSpPr>
            <p:nvPr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4" name="Rectangle 143"/>
            <p:cNvSpPr>
              <a:spLocks noChangeArrowheads="1"/>
            </p:cNvSpPr>
            <p:nvPr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145" name="Rectangle 111"/>
            <p:cNvSpPr>
              <a:spLocks noChangeArrowheads="1"/>
            </p:cNvSpPr>
            <p:nvPr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6" name="Rectangle 112"/>
            <p:cNvSpPr>
              <a:spLocks noChangeArrowheads="1"/>
            </p:cNvSpPr>
            <p:nvPr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sp>
        <p:nvSpPr>
          <p:cNvPr id="160" name="Rectangle 104"/>
          <p:cNvSpPr>
            <a:spLocks noChangeArrowheads="1"/>
          </p:cNvSpPr>
          <p:nvPr/>
        </p:nvSpPr>
        <p:spPr bwMode="gray">
          <a:xfrm flipH="1">
            <a:off x="-3101345" y="5619201"/>
            <a:ext cx="3018793" cy="30742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NAME OF PRESENTER (ONE LINE)</a:t>
            </a:r>
          </a:p>
        </p:txBody>
      </p:sp>
      <p:sp>
        <p:nvSpPr>
          <p:cNvPr id="161" name="Rectangle 104"/>
          <p:cNvSpPr>
            <a:spLocks noChangeArrowheads="1"/>
          </p:cNvSpPr>
          <p:nvPr/>
        </p:nvSpPr>
        <p:spPr bwMode="gray">
          <a:xfrm flipH="1">
            <a:off x="-3101344" y="4680749"/>
            <a:ext cx="3018790" cy="729451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SUBTITLE HERE NOT MORE THAN 2 LINES OF TEXT</a:t>
            </a:r>
          </a:p>
        </p:txBody>
      </p:sp>
      <p:sp>
        <p:nvSpPr>
          <p:cNvPr id="162" name="Rectangle 104"/>
          <p:cNvSpPr>
            <a:spLocks noChangeArrowheads="1"/>
          </p:cNvSpPr>
          <p:nvPr/>
        </p:nvSpPr>
        <p:spPr bwMode="gray">
          <a:xfrm flipH="1">
            <a:off x="-3101343" y="3329475"/>
            <a:ext cx="3018790" cy="1227735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TITLE HERE NOT MORE THAN 2 LINES OF TEXT</a:t>
            </a:r>
          </a:p>
        </p:txBody>
      </p:sp>
      <p:grpSp>
        <p:nvGrpSpPr>
          <p:cNvPr id="163" name="Group 162"/>
          <p:cNvGrpSpPr/>
          <p:nvPr/>
        </p:nvGrpSpPr>
        <p:grpSpPr>
          <a:xfrm>
            <a:off x="-3101342" y="3329475"/>
            <a:ext cx="3018791" cy="1227735"/>
            <a:chOff x="-460208" y="32235"/>
            <a:chExt cx="377657" cy="1227735"/>
          </a:xfrm>
        </p:grpSpPr>
        <p:cxnSp>
          <p:nvCxnSpPr>
            <p:cNvPr id="164" name="Straight Connector 163"/>
            <p:cNvCxnSpPr/>
            <p:nvPr/>
          </p:nvCxnSpPr>
          <p:spPr bwMode="gray">
            <a:xfrm flipH="1">
              <a:off x="-460208" y="125997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65" name="Straight Connector 164"/>
            <p:cNvCxnSpPr/>
            <p:nvPr/>
          </p:nvCxnSpPr>
          <p:spPr bwMode="gray">
            <a:xfrm flipH="1">
              <a:off x="-460208" y="3223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166" name="Group 165"/>
          <p:cNvGrpSpPr/>
          <p:nvPr/>
        </p:nvGrpSpPr>
        <p:grpSpPr>
          <a:xfrm>
            <a:off x="-3101342" y="4680750"/>
            <a:ext cx="3018791" cy="729450"/>
            <a:chOff x="-460208" y="32235"/>
            <a:chExt cx="377657" cy="729450"/>
          </a:xfrm>
        </p:grpSpPr>
        <p:cxnSp>
          <p:nvCxnSpPr>
            <p:cNvPr id="167" name="Straight Connector 166"/>
            <p:cNvCxnSpPr/>
            <p:nvPr/>
          </p:nvCxnSpPr>
          <p:spPr bwMode="gray">
            <a:xfrm flipH="1">
              <a:off x="-460208" y="7616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68" name="Straight Connector 167"/>
            <p:cNvCxnSpPr/>
            <p:nvPr/>
          </p:nvCxnSpPr>
          <p:spPr bwMode="gray">
            <a:xfrm flipH="1">
              <a:off x="-460208" y="3223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169" name="Group 168"/>
          <p:cNvGrpSpPr/>
          <p:nvPr/>
        </p:nvGrpSpPr>
        <p:grpSpPr>
          <a:xfrm>
            <a:off x="-3101342" y="5619202"/>
            <a:ext cx="3018791" cy="282149"/>
            <a:chOff x="-460208" y="479536"/>
            <a:chExt cx="377657" cy="282149"/>
          </a:xfrm>
        </p:grpSpPr>
        <p:cxnSp>
          <p:nvCxnSpPr>
            <p:cNvPr id="170" name="Straight Connector 169"/>
            <p:cNvCxnSpPr/>
            <p:nvPr/>
          </p:nvCxnSpPr>
          <p:spPr bwMode="gray">
            <a:xfrm flipH="1">
              <a:off x="-460208" y="7616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71" name="Straight Connector 170"/>
            <p:cNvCxnSpPr/>
            <p:nvPr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sp>
        <p:nvSpPr>
          <p:cNvPr id="172" name="Rectangle 104"/>
          <p:cNvSpPr>
            <a:spLocks noChangeArrowheads="1"/>
          </p:cNvSpPr>
          <p:nvPr/>
        </p:nvSpPr>
        <p:spPr bwMode="gray">
          <a:xfrm flipH="1">
            <a:off x="-3101345" y="5908482"/>
            <a:ext cx="3018793" cy="30742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LOCATION, DATE (ONE LINE)</a:t>
            </a:r>
          </a:p>
        </p:txBody>
      </p:sp>
      <p:grpSp>
        <p:nvGrpSpPr>
          <p:cNvPr id="173" name="Group 172"/>
          <p:cNvGrpSpPr/>
          <p:nvPr/>
        </p:nvGrpSpPr>
        <p:grpSpPr>
          <a:xfrm>
            <a:off x="-3101342" y="5908483"/>
            <a:ext cx="3018791" cy="282149"/>
            <a:chOff x="-460208" y="479536"/>
            <a:chExt cx="377657" cy="282149"/>
          </a:xfrm>
        </p:grpSpPr>
        <p:cxnSp>
          <p:nvCxnSpPr>
            <p:cNvPr id="174" name="Straight Connector 173"/>
            <p:cNvCxnSpPr/>
            <p:nvPr/>
          </p:nvCxnSpPr>
          <p:spPr bwMode="gray">
            <a:xfrm flipH="1">
              <a:off x="-460208" y="7616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75" name="Straight Connector 174"/>
            <p:cNvCxnSpPr/>
            <p:nvPr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101" name="Group 100"/>
          <p:cNvGrpSpPr/>
          <p:nvPr/>
        </p:nvGrpSpPr>
        <p:grpSpPr>
          <a:xfrm>
            <a:off x="12263437" y="3542534"/>
            <a:ext cx="3681703" cy="2424674"/>
            <a:chOff x="12263437" y="3542534"/>
            <a:chExt cx="3681703" cy="2424674"/>
          </a:xfrm>
        </p:grpSpPr>
        <p:sp>
          <p:nvSpPr>
            <p:cNvPr id="102" name="Rectangle 104"/>
            <p:cNvSpPr>
              <a:spLocks noChangeArrowheads="1"/>
            </p:cNvSpPr>
            <p:nvPr/>
          </p:nvSpPr>
          <p:spPr bwMode="gray">
            <a:xfrm>
              <a:off x="12263438" y="3542535"/>
              <a:ext cx="3681702" cy="242467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sp>
          <p:nvSpPr>
            <p:cNvPr id="103" name="Rectangle 102"/>
            <p:cNvSpPr/>
            <p:nvPr/>
          </p:nvSpPr>
          <p:spPr bwMode="gray">
            <a:xfrm>
              <a:off x="12263437" y="3542534"/>
              <a:ext cx="2008240" cy="224866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36000" rIns="36000" bIns="36000" rtlCol="0" anchor="t" anchorCtr="0">
              <a:noAutofit/>
            </a:bodyPr>
            <a:lstStyle/>
            <a:p>
              <a:pPr algn="l"/>
              <a:r>
                <a:rPr lang="en-GB" sz="1200" b="1" i="0" noProof="0" dirty="0">
                  <a:solidFill>
                    <a:schemeClr val="tx1"/>
                  </a:solidFill>
                  <a:latin typeface="+mj-lt"/>
                </a:rPr>
                <a:t>CROP PICTURE</a:t>
              </a: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Select picture &gt; 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tab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“Picture Tools”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&gt;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“Format”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the icon above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“Crop”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baseline="0" noProof="0" dirty="0">
                  <a:solidFill>
                    <a:schemeClr val="tx1"/>
                  </a:solidFill>
                </a:rPr>
                <a:t>You will see crop and scale markers on the corners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000" b="0" i="0" noProof="0" dirty="0">
                  <a:solidFill>
                    <a:schemeClr val="tx1"/>
                  </a:solidFill>
                </a:rPr>
                <a:t>Use the </a:t>
              </a:r>
              <a:r>
                <a:rPr lang="en-GB" sz="1000" b="1" i="0" noProof="0" dirty="0">
                  <a:solidFill>
                    <a:schemeClr val="tx1"/>
                  </a:solidFill>
                </a:rPr>
                <a:t>“circular scale icon” </a:t>
              </a:r>
              <a:r>
                <a:rPr lang="en-GB" sz="1000" b="0" i="0" noProof="0" dirty="0">
                  <a:solidFill>
                    <a:schemeClr val="tx1"/>
                  </a:solidFill>
                </a:rPr>
                <a:t>to scale your picture within the cropped region.</a:t>
              </a: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</p:txBody>
        </p:sp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887153" y="5028163"/>
              <a:ext cx="352425" cy="352425"/>
            </a:xfrm>
            <a:prstGeom prst="rect">
              <a:avLst/>
            </a:prstGeom>
          </p:spPr>
        </p:pic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3611888"/>
              <a:ext cx="1405088" cy="524792"/>
            </a:xfrm>
            <a:prstGeom prst="rect">
              <a:avLst/>
            </a:prstGeom>
          </p:spPr>
        </p:pic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5028164"/>
              <a:ext cx="352425" cy="352425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5413485" y="5028164"/>
              <a:ext cx="352425" cy="352425"/>
            </a:xfrm>
            <a:prstGeom prst="rect">
              <a:avLst/>
            </a:prstGeom>
          </p:spPr>
        </p:pic>
        <p:grpSp>
          <p:nvGrpSpPr>
            <p:cNvPr id="108" name="Group 107"/>
            <p:cNvGrpSpPr/>
            <p:nvPr/>
          </p:nvGrpSpPr>
          <p:grpSpPr>
            <a:xfrm>
              <a:off x="14367592" y="4149392"/>
              <a:ext cx="511967" cy="758182"/>
              <a:chOff x="14093278" y="4121452"/>
              <a:chExt cx="511967" cy="758182"/>
            </a:xfrm>
          </p:grpSpPr>
          <p:pic>
            <p:nvPicPr>
              <p:cNvPr id="112" name="Picture 111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8920" b="13479"/>
              <a:stretch/>
            </p:blipFill>
            <p:spPr bwMode="gray">
              <a:xfrm>
                <a:off x="14093278" y="4121452"/>
                <a:ext cx="511967" cy="758182"/>
              </a:xfrm>
              <a:prstGeom prst="rect">
                <a:avLst/>
              </a:prstGeom>
            </p:spPr>
          </p:pic>
          <p:sp>
            <p:nvSpPr>
              <p:cNvPr id="176" name="Rectangle 175"/>
              <p:cNvSpPr/>
              <p:nvPr/>
            </p:nvSpPr>
            <p:spPr bwMode="gray">
              <a:xfrm>
                <a:off x="14122400" y="4229100"/>
                <a:ext cx="393700" cy="36830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US" dirty="0" err="1"/>
              </a:p>
            </p:txBody>
          </p:sp>
        </p:grpSp>
        <p:cxnSp>
          <p:nvCxnSpPr>
            <p:cNvPr id="109" name="Straight Arrow Connector 108"/>
            <p:cNvCxnSpPr/>
            <p:nvPr/>
          </p:nvCxnSpPr>
          <p:spPr bwMode="gray">
            <a:xfrm flipV="1">
              <a:off x="14537035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 bwMode="gray">
            <a:xfrm flipV="1">
              <a:off x="15641086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Oval 110"/>
            <p:cNvSpPr/>
            <p:nvPr/>
          </p:nvSpPr>
          <p:spPr bwMode="gray">
            <a:xfrm>
              <a:off x="15517444" y="5108869"/>
              <a:ext cx="233362" cy="23336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35542225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estion grey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104"/>
          <p:cNvSpPr>
            <a:spLocks noChangeArrowheads="1"/>
          </p:cNvSpPr>
          <p:nvPr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34962" y="333375"/>
            <a:ext cx="5761038" cy="619125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dirty="0" err="1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096000" y="333375"/>
            <a:ext cx="5761038" cy="6191250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dirty="0" err="1">
              <a:solidFill>
                <a:schemeClr val="tx1"/>
              </a:solidFill>
            </a:endParaRP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995304" y="3937800"/>
            <a:ext cx="4398963" cy="729450"/>
          </a:xfrm>
        </p:spPr>
        <p:txBody>
          <a:bodyPr>
            <a:noAutofit/>
          </a:bodyPr>
          <a:lstStyle>
            <a:lvl1pPr algn="l">
              <a:lnSpc>
                <a:spcPts val="2300"/>
              </a:lnSpc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Click to edit Name or Subtitle 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6924883" y="2485894"/>
            <a:ext cx="4169881" cy="1760986"/>
            <a:chOff x="12638090" y="1376363"/>
            <a:chExt cx="3984627" cy="1682751"/>
          </a:xfrm>
          <a:solidFill>
            <a:schemeClr val="bg1"/>
          </a:solidFill>
        </p:grpSpPr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12638090" y="1376363"/>
              <a:ext cx="1346201" cy="1628775"/>
            </a:xfrm>
            <a:custGeom>
              <a:avLst/>
              <a:gdLst>
                <a:gd name="T0" fmla="*/ 358 w 423"/>
                <a:gd name="T1" fmla="*/ 55 h 509"/>
                <a:gd name="T2" fmla="*/ 209 w 423"/>
                <a:gd name="T3" fmla="*/ 0 h 509"/>
                <a:gd name="T4" fmla="*/ 61 w 423"/>
                <a:gd name="T5" fmla="*/ 61 h 509"/>
                <a:gd name="T6" fmla="*/ 0 w 423"/>
                <a:gd name="T7" fmla="*/ 206 h 509"/>
                <a:gd name="T8" fmla="*/ 141 w 423"/>
                <a:gd name="T9" fmla="*/ 398 h 509"/>
                <a:gd name="T10" fmla="*/ 184 w 423"/>
                <a:gd name="T11" fmla="*/ 330 h 509"/>
                <a:gd name="T12" fmla="*/ 79 w 423"/>
                <a:gd name="T13" fmla="*/ 205 h 509"/>
                <a:gd name="T14" fmla="*/ 210 w 423"/>
                <a:gd name="T15" fmla="*/ 76 h 509"/>
                <a:gd name="T16" fmla="*/ 344 w 423"/>
                <a:gd name="T17" fmla="*/ 202 h 509"/>
                <a:gd name="T18" fmla="*/ 310 w 423"/>
                <a:gd name="T19" fmla="*/ 299 h 509"/>
                <a:gd name="T20" fmla="*/ 310 w 423"/>
                <a:gd name="T21" fmla="*/ 299 h 509"/>
                <a:gd name="T22" fmla="*/ 310 w 423"/>
                <a:gd name="T23" fmla="*/ 300 h 509"/>
                <a:gd name="T24" fmla="*/ 168 w 423"/>
                <a:gd name="T25" fmla="*/ 509 h 509"/>
                <a:gd name="T26" fmla="*/ 241 w 423"/>
                <a:gd name="T27" fmla="*/ 509 h 509"/>
                <a:gd name="T28" fmla="*/ 274 w 423"/>
                <a:gd name="T29" fmla="*/ 491 h 509"/>
                <a:gd name="T30" fmla="*/ 352 w 423"/>
                <a:gd name="T31" fmla="*/ 366 h 509"/>
                <a:gd name="T32" fmla="*/ 366 w 423"/>
                <a:gd name="T33" fmla="*/ 343 h 509"/>
                <a:gd name="T34" fmla="*/ 423 w 423"/>
                <a:gd name="T35" fmla="*/ 200 h 509"/>
                <a:gd name="T36" fmla="*/ 358 w 423"/>
                <a:gd name="T37" fmla="*/ 5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3" h="509">
                  <a:moveTo>
                    <a:pt x="358" y="55"/>
                  </a:moveTo>
                  <a:cubicBezTo>
                    <a:pt x="318" y="20"/>
                    <a:pt x="264" y="0"/>
                    <a:pt x="209" y="0"/>
                  </a:cubicBezTo>
                  <a:cubicBezTo>
                    <a:pt x="153" y="0"/>
                    <a:pt x="101" y="22"/>
                    <a:pt x="61" y="61"/>
                  </a:cubicBezTo>
                  <a:cubicBezTo>
                    <a:pt x="22" y="100"/>
                    <a:pt x="0" y="152"/>
                    <a:pt x="0" y="206"/>
                  </a:cubicBezTo>
                  <a:cubicBezTo>
                    <a:pt x="0" y="296"/>
                    <a:pt x="56" y="372"/>
                    <a:pt x="141" y="398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24" y="319"/>
                    <a:pt x="79" y="268"/>
                    <a:pt x="79" y="205"/>
                  </a:cubicBezTo>
                  <a:cubicBezTo>
                    <a:pt x="79" y="134"/>
                    <a:pt x="138" y="76"/>
                    <a:pt x="210" y="76"/>
                  </a:cubicBezTo>
                  <a:cubicBezTo>
                    <a:pt x="276" y="76"/>
                    <a:pt x="344" y="123"/>
                    <a:pt x="344" y="202"/>
                  </a:cubicBezTo>
                  <a:cubicBezTo>
                    <a:pt x="344" y="239"/>
                    <a:pt x="327" y="271"/>
                    <a:pt x="310" y="299"/>
                  </a:cubicBezTo>
                  <a:cubicBezTo>
                    <a:pt x="310" y="299"/>
                    <a:pt x="310" y="299"/>
                    <a:pt x="310" y="299"/>
                  </a:cubicBezTo>
                  <a:cubicBezTo>
                    <a:pt x="310" y="300"/>
                    <a:pt x="310" y="300"/>
                    <a:pt x="310" y="300"/>
                  </a:cubicBezTo>
                  <a:cubicBezTo>
                    <a:pt x="168" y="509"/>
                    <a:pt x="168" y="509"/>
                    <a:pt x="168" y="509"/>
                  </a:cubicBezTo>
                  <a:cubicBezTo>
                    <a:pt x="241" y="509"/>
                    <a:pt x="241" y="509"/>
                    <a:pt x="241" y="509"/>
                  </a:cubicBezTo>
                  <a:cubicBezTo>
                    <a:pt x="255" y="509"/>
                    <a:pt x="267" y="502"/>
                    <a:pt x="274" y="491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6" y="358"/>
                    <a:pt x="361" y="350"/>
                    <a:pt x="366" y="343"/>
                  </a:cubicBezTo>
                  <a:cubicBezTo>
                    <a:pt x="394" y="297"/>
                    <a:pt x="423" y="249"/>
                    <a:pt x="423" y="200"/>
                  </a:cubicBezTo>
                  <a:cubicBezTo>
                    <a:pt x="423" y="127"/>
                    <a:pt x="388" y="81"/>
                    <a:pt x="358" y="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4" name="Oval 63"/>
            <p:cNvSpPr>
              <a:spLocks noChangeArrowheads="1"/>
            </p:cNvSpPr>
            <p:nvPr/>
          </p:nvSpPr>
          <p:spPr bwMode="auto">
            <a:xfrm>
              <a:off x="13134978" y="1836738"/>
              <a:ext cx="352425" cy="3556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14266866" y="1590676"/>
              <a:ext cx="134938" cy="5349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6" name="Freeform 8"/>
            <p:cNvSpPr>
              <a:spLocks noEditPoints="1"/>
            </p:cNvSpPr>
            <p:nvPr/>
          </p:nvSpPr>
          <p:spPr bwMode="auto">
            <a:xfrm>
              <a:off x="14468478" y="1693863"/>
              <a:ext cx="444500" cy="444500"/>
            </a:xfrm>
            <a:custGeom>
              <a:avLst/>
              <a:gdLst>
                <a:gd name="T0" fmla="*/ 101 w 140"/>
                <a:gd name="T1" fmla="*/ 52 h 139"/>
                <a:gd name="T2" fmla="*/ 93 w 140"/>
                <a:gd name="T3" fmla="*/ 37 h 139"/>
                <a:gd name="T4" fmla="*/ 73 w 140"/>
                <a:gd name="T5" fmla="*/ 29 h 139"/>
                <a:gd name="T6" fmla="*/ 52 w 140"/>
                <a:gd name="T7" fmla="*/ 38 h 139"/>
                <a:gd name="T8" fmla="*/ 44 w 140"/>
                <a:gd name="T9" fmla="*/ 52 h 139"/>
                <a:gd name="T10" fmla="*/ 101 w 140"/>
                <a:gd name="T11" fmla="*/ 52 h 139"/>
                <a:gd name="T12" fmla="*/ 140 w 140"/>
                <a:gd name="T13" fmla="*/ 77 h 139"/>
                <a:gd name="T14" fmla="*/ 43 w 140"/>
                <a:gd name="T15" fmla="*/ 77 h 139"/>
                <a:gd name="T16" fmla="*/ 51 w 140"/>
                <a:gd name="T17" fmla="*/ 99 h 139"/>
                <a:gd name="T18" fmla="*/ 72 w 140"/>
                <a:gd name="T19" fmla="*/ 107 h 139"/>
                <a:gd name="T20" fmla="*/ 89 w 140"/>
                <a:gd name="T21" fmla="*/ 103 h 139"/>
                <a:gd name="T22" fmla="*/ 98 w 140"/>
                <a:gd name="T23" fmla="*/ 93 h 139"/>
                <a:gd name="T24" fmla="*/ 138 w 140"/>
                <a:gd name="T25" fmla="*/ 97 h 139"/>
                <a:gd name="T26" fmla="*/ 113 w 140"/>
                <a:gd name="T27" fmla="*/ 129 h 139"/>
                <a:gd name="T28" fmla="*/ 72 w 140"/>
                <a:gd name="T29" fmla="*/ 139 h 139"/>
                <a:gd name="T30" fmla="*/ 20 w 140"/>
                <a:gd name="T31" fmla="*/ 120 h 139"/>
                <a:gd name="T32" fmla="*/ 0 w 140"/>
                <a:gd name="T33" fmla="*/ 70 h 139"/>
                <a:gd name="T34" fmla="*/ 20 w 140"/>
                <a:gd name="T35" fmla="*/ 19 h 139"/>
                <a:gd name="T36" fmla="*/ 70 w 140"/>
                <a:gd name="T37" fmla="*/ 0 h 139"/>
                <a:gd name="T38" fmla="*/ 122 w 140"/>
                <a:gd name="T39" fmla="*/ 20 h 139"/>
                <a:gd name="T40" fmla="*/ 140 w 140"/>
                <a:gd name="T41" fmla="*/ 73 h 139"/>
                <a:gd name="T42" fmla="*/ 140 w 140"/>
                <a:gd name="T43" fmla="*/ 77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0" h="139">
                  <a:moveTo>
                    <a:pt x="101" y="52"/>
                  </a:moveTo>
                  <a:cubicBezTo>
                    <a:pt x="101" y="51"/>
                    <a:pt x="99" y="43"/>
                    <a:pt x="93" y="37"/>
                  </a:cubicBezTo>
                  <a:cubicBezTo>
                    <a:pt x="88" y="32"/>
                    <a:pt x="81" y="29"/>
                    <a:pt x="73" y="29"/>
                  </a:cubicBezTo>
                  <a:cubicBezTo>
                    <a:pt x="62" y="29"/>
                    <a:pt x="56" y="34"/>
                    <a:pt x="52" y="38"/>
                  </a:cubicBezTo>
                  <a:cubicBezTo>
                    <a:pt x="48" y="41"/>
                    <a:pt x="46" y="46"/>
                    <a:pt x="44" y="52"/>
                  </a:cubicBezTo>
                  <a:lnTo>
                    <a:pt x="101" y="52"/>
                  </a:lnTo>
                  <a:close/>
                  <a:moveTo>
                    <a:pt x="140" y="77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43" y="84"/>
                    <a:pt x="46" y="93"/>
                    <a:pt x="51" y="99"/>
                  </a:cubicBezTo>
                  <a:cubicBezTo>
                    <a:pt x="57" y="106"/>
                    <a:pt x="66" y="107"/>
                    <a:pt x="72" y="107"/>
                  </a:cubicBezTo>
                  <a:cubicBezTo>
                    <a:pt x="78" y="107"/>
                    <a:pt x="85" y="106"/>
                    <a:pt x="89" y="103"/>
                  </a:cubicBezTo>
                  <a:cubicBezTo>
                    <a:pt x="90" y="103"/>
                    <a:pt x="95" y="100"/>
                    <a:pt x="98" y="93"/>
                  </a:cubicBezTo>
                  <a:cubicBezTo>
                    <a:pt x="138" y="97"/>
                    <a:pt x="138" y="97"/>
                    <a:pt x="138" y="97"/>
                  </a:cubicBezTo>
                  <a:cubicBezTo>
                    <a:pt x="132" y="115"/>
                    <a:pt x="120" y="125"/>
                    <a:pt x="113" y="129"/>
                  </a:cubicBezTo>
                  <a:cubicBezTo>
                    <a:pt x="100" y="137"/>
                    <a:pt x="86" y="139"/>
                    <a:pt x="72" y="139"/>
                  </a:cubicBezTo>
                  <a:cubicBezTo>
                    <a:pt x="52" y="139"/>
                    <a:pt x="35" y="136"/>
                    <a:pt x="20" y="120"/>
                  </a:cubicBezTo>
                  <a:cubicBezTo>
                    <a:pt x="9" y="109"/>
                    <a:pt x="0" y="92"/>
                    <a:pt x="0" y="70"/>
                  </a:cubicBezTo>
                  <a:cubicBezTo>
                    <a:pt x="0" y="52"/>
                    <a:pt x="7" y="32"/>
                    <a:pt x="20" y="19"/>
                  </a:cubicBezTo>
                  <a:cubicBezTo>
                    <a:pt x="36" y="3"/>
                    <a:pt x="55" y="0"/>
                    <a:pt x="70" y="0"/>
                  </a:cubicBezTo>
                  <a:cubicBezTo>
                    <a:pt x="85" y="0"/>
                    <a:pt x="106" y="3"/>
                    <a:pt x="122" y="20"/>
                  </a:cubicBezTo>
                  <a:cubicBezTo>
                    <a:pt x="137" y="36"/>
                    <a:pt x="140" y="57"/>
                    <a:pt x="140" y="73"/>
                  </a:cubicBezTo>
                  <a:lnTo>
                    <a:pt x="14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7" name="Freeform 9"/>
            <p:cNvSpPr>
              <a:spLocks/>
            </p:cNvSpPr>
            <p:nvPr/>
          </p:nvSpPr>
          <p:spPr bwMode="auto">
            <a:xfrm>
              <a:off x="14928854" y="1709738"/>
              <a:ext cx="503238" cy="415925"/>
            </a:xfrm>
            <a:custGeom>
              <a:avLst/>
              <a:gdLst>
                <a:gd name="T0" fmla="*/ 93 w 317"/>
                <a:gd name="T1" fmla="*/ 0 h 262"/>
                <a:gd name="T2" fmla="*/ 159 w 317"/>
                <a:gd name="T3" fmla="*/ 139 h 262"/>
                <a:gd name="T4" fmla="*/ 225 w 317"/>
                <a:gd name="T5" fmla="*/ 0 h 262"/>
                <a:gd name="T6" fmla="*/ 317 w 317"/>
                <a:gd name="T7" fmla="*/ 0 h 262"/>
                <a:gd name="T8" fmla="*/ 185 w 317"/>
                <a:gd name="T9" fmla="*/ 262 h 262"/>
                <a:gd name="T10" fmla="*/ 133 w 317"/>
                <a:gd name="T11" fmla="*/ 262 h 262"/>
                <a:gd name="T12" fmla="*/ 0 w 317"/>
                <a:gd name="T13" fmla="*/ 0 h 262"/>
                <a:gd name="T14" fmla="*/ 93 w 317"/>
                <a:gd name="T1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7" h="262">
                  <a:moveTo>
                    <a:pt x="93" y="0"/>
                  </a:moveTo>
                  <a:lnTo>
                    <a:pt x="159" y="139"/>
                  </a:lnTo>
                  <a:lnTo>
                    <a:pt x="225" y="0"/>
                  </a:lnTo>
                  <a:lnTo>
                    <a:pt x="317" y="0"/>
                  </a:lnTo>
                  <a:lnTo>
                    <a:pt x="185" y="262"/>
                  </a:lnTo>
                  <a:lnTo>
                    <a:pt x="133" y="262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8" name="Freeform 10"/>
            <p:cNvSpPr>
              <a:spLocks/>
            </p:cNvSpPr>
            <p:nvPr/>
          </p:nvSpPr>
          <p:spPr bwMode="auto">
            <a:xfrm>
              <a:off x="15476541" y="1709738"/>
              <a:ext cx="133350" cy="415925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7 h 130"/>
                <a:gd name="T4" fmla="*/ 9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7"/>
                    <a:pt x="42" y="97"/>
                    <a:pt x="42" y="97"/>
                  </a:cubicBezTo>
                  <a:cubicBezTo>
                    <a:pt x="42" y="115"/>
                    <a:pt x="27" y="130"/>
                    <a:pt x="9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9" name="Freeform 11"/>
            <p:cNvSpPr>
              <a:spLocks/>
            </p:cNvSpPr>
            <p:nvPr/>
          </p:nvSpPr>
          <p:spPr bwMode="auto">
            <a:xfrm>
              <a:off x="14263691" y="2220913"/>
              <a:ext cx="420688" cy="42545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0" name="Freeform 12"/>
            <p:cNvSpPr>
              <a:spLocks/>
            </p:cNvSpPr>
            <p:nvPr/>
          </p:nvSpPr>
          <p:spPr bwMode="auto">
            <a:xfrm>
              <a:off x="14779629" y="2230438"/>
              <a:ext cx="133350" cy="415925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8 h 130"/>
                <a:gd name="T4" fmla="*/ 10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8"/>
                    <a:pt x="42" y="98"/>
                    <a:pt x="42" y="98"/>
                  </a:cubicBezTo>
                  <a:cubicBezTo>
                    <a:pt x="42" y="116"/>
                    <a:pt x="27" y="130"/>
                    <a:pt x="10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1" name="Freeform 13"/>
            <p:cNvSpPr>
              <a:spLocks/>
            </p:cNvSpPr>
            <p:nvPr/>
          </p:nvSpPr>
          <p:spPr bwMode="auto">
            <a:xfrm>
              <a:off x="15009816" y="2220913"/>
              <a:ext cx="419100" cy="42545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2" name="Freeform 14"/>
            <p:cNvSpPr>
              <a:spLocks noEditPoints="1"/>
            </p:cNvSpPr>
            <p:nvPr/>
          </p:nvSpPr>
          <p:spPr bwMode="auto">
            <a:xfrm>
              <a:off x="15495591" y="2217738"/>
              <a:ext cx="442913" cy="441325"/>
            </a:xfrm>
            <a:custGeom>
              <a:avLst/>
              <a:gdLst>
                <a:gd name="T0" fmla="*/ 101 w 139"/>
                <a:gd name="T1" fmla="*/ 51 h 138"/>
                <a:gd name="T2" fmla="*/ 92 w 139"/>
                <a:gd name="T3" fmla="*/ 36 h 138"/>
                <a:gd name="T4" fmla="*/ 72 w 139"/>
                <a:gd name="T5" fmla="*/ 29 h 138"/>
                <a:gd name="T6" fmla="*/ 51 w 139"/>
                <a:gd name="T7" fmla="*/ 37 h 138"/>
                <a:gd name="T8" fmla="*/ 44 w 139"/>
                <a:gd name="T9" fmla="*/ 51 h 138"/>
                <a:gd name="T10" fmla="*/ 101 w 139"/>
                <a:gd name="T11" fmla="*/ 51 h 138"/>
                <a:gd name="T12" fmla="*/ 139 w 139"/>
                <a:gd name="T13" fmla="*/ 76 h 138"/>
                <a:gd name="T14" fmla="*/ 42 w 139"/>
                <a:gd name="T15" fmla="*/ 76 h 138"/>
                <a:gd name="T16" fmla="*/ 50 w 139"/>
                <a:gd name="T17" fmla="*/ 99 h 138"/>
                <a:gd name="T18" fmla="*/ 72 w 139"/>
                <a:gd name="T19" fmla="*/ 107 h 138"/>
                <a:gd name="T20" fmla="*/ 89 w 139"/>
                <a:gd name="T21" fmla="*/ 103 h 138"/>
                <a:gd name="T22" fmla="*/ 98 w 139"/>
                <a:gd name="T23" fmla="*/ 92 h 138"/>
                <a:gd name="T24" fmla="*/ 137 w 139"/>
                <a:gd name="T25" fmla="*/ 96 h 138"/>
                <a:gd name="T26" fmla="*/ 112 w 139"/>
                <a:gd name="T27" fmla="*/ 129 h 138"/>
                <a:gd name="T28" fmla="*/ 71 w 139"/>
                <a:gd name="T29" fmla="*/ 138 h 138"/>
                <a:gd name="T30" fmla="*/ 19 w 139"/>
                <a:gd name="T31" fmla="*/ 120 h 138"/>
                <a:gd name="T32" fmla="*/ 0 w 139"/>
                <a:gd name="T33" fmla="*/ 70 h 138"/>
                <a:gd name="T34" fmla="*/ 20 w 139"/>
                <a:gd name="T35" fmla="*/ 18 h 138"/>
                <a:gd name="T36" fmla="*/ 69 w 139"/>
                <a:gd name="T37" fmla="*/ 0 h 138"/>
                <a:gd name="T38" fmla="*/ 121 w 139"/>
                <a:gd name="T39" fmla="*/ 19 h 138"/>
                <a:gd name="T40" fmla="*/ 139 w 139"/>
                <a:gd name="T41" fmla="*/ 72 h 138"/>
                <a:gd name="T42" fmla="*/ 139 w 139"/>
                <a:gd name="T43" fmla="*/ 7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9" h="138">
                  <a:moveTo>
                    <a:pt x="101" y="51"/>
                  </a:moveTo>
                  <a:cubicBezTo>
                    <a:pt x="100" y="50"/>
                    <a:pt x="98" y="42"/>
                    <a:pt x="92" y="36"/>
                  </a:cubicBezTo>
                  <a:cubicBezTo>
                    <a:pt x="87" y="32"/>
                    <a:pt x="81" y="29"/>
                    <a:pt x="72" y="29"/>
                  </a:cubicBezTo>
                  <a:cubicBezTo>
                    <a:pt x="61" y="29"/>
                    <a:pt x="55" y="33"/>
                    <a:pt x="51" y="37"/>
                  </a:cubicBezTo>
                  <a:cubicBezTo>
                    <a:pt x="48" y="41"/>
                    <a:pt x="45" y="45"/>
                    <a:pt x="44" y="51"/>
                  </a:cubicBezTo>
                  <a:lnTo>
                    <a:pt x="101" y="51"/>
                  </a:lnTo>
                  <a:close/>
                  <a:moveTo>
                    <a:pt x="139" y="76"/>
                  </a:moveTo>
                  <a:cubicBezTo>
                    <a:pt x="42" y="76"/>
                    <a:pt x="42" y="76"/>
                    <a:pt x="42" y="76"/>
                  </a:cubicBezTo>
                  <a:cubicBezTo>
                    <a:pt x="42" y="83"/>
                    <a:pt x="45" y="93"/>
                    <a:pt x="50" y="99"/>
                  </a:cubicBezTo>
                  <a:cubicBezTo>
                    <a:pt x="57" y="106"/>
                    <a:pt x="65" y="107"/>
                    <a:pt x="72" y="107"/>
                  </a:cubicBezTo>
                  <a:cubicBezTo>
                    <a:pt x="78" y="107"/>
                    <a:pt x="84" y="106"/>
                    <a:pt x="89" y="103"/>
                  </a:cubicBezTo>
                  <a:cubicBezTo>
                    <a:pt x="89" y="103"/>
                    <a:pt x="94" y="99"/>
                    <a:pt x="98" y="92"/>
                  </a:cubicBezTo>
                  <a:cubicBezTo>
                    <a:pt x="137" y="96"/>
                    <a:pt x="137" y="96"/>
                    <a:pt x="137" y="96"/>
                  </a:cubicBezTo>
                  <a:cubicBezTo>
                    <a:pt x="131" y="115"/>
                    <a:pt x="120" y="124"/>
                    <a:pt x="112" y="129"/>
                  </a:cubicBezTo>
                  <a:cubicBezTo>
                    <a:pt x="100" y="136"/>
                    <a:pt x="86" y="138"/>
                    <a:pt x="71" y="138"/>
                  </a:cubicBezTo>
                  <a:cubicBezTo>
                    <a:pt x="52" y="138"/>
                    <a:pt x="34" y="135"/>
                    <a:pt x="19" y="120"/>
                  </a:cubicBezTo>
                  <a:cubicBezTo>
                    <a:pt x="8" y="108"/>
                    <a:pt x="0" y="91"/>
                    <a:pt x="0" y="70"/>
                  </a:cubicBezTo>
                  <a:cubicBezTo>
                    <a:pt x="0" y="51"/>
                    <a:pt x="6" y="32"/>
                    <a:pt x="20" y="18"/>
                  </a:cubicBezTo>
                  <a:cubicBezTo>
                    <a:pt x="35" y="3"/>
                    <a:pt x="55" y="0"/>
                    <a:pt x="69" y="0"/>
                  </a:cubicBezTo>
                  <a:cubicBezTo>
                    <a:pt x="84" y="0"/>
                    <a:pt x="105" y="2"/>
                    <a:pt x="121" y="19"/>
                  </a:cubicBezTo>
                  <a:cubicBezTo>
                    <a:pt x="136" y="36"/>
                    <a:pt x="139" y="56"/>
                    <a:pt x="139" y="72"/>
                  </a:cubicBezTo>
                  <a:lnTo>
                    <a:pt x="139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3" name="Freeform 15"/>
            <p:cNvSpPr>
              <a:spLocks/>
            </p:cNvSpPr>
            <p:nvPr/>
          </p:nvSpPr>
          <p:spPr bwMode="auto">
            <a:xfrm>
              <a:off x="14270041" y="2822576"/>
              <a:ext cx="147638" cy="182563"/>
            </a:xfrm>
            <a:custGeom>
              <a:avLst/>
              <a:gdLst>
                <a:gd name="T0" fmla="*/ 93 w 93"/>
                <a:gd name="T1" fmla="*/ 0 h 115"/>
                <a:gd name="T2" fmla="*/ 93 w 93"/>
                <a:gd name="T3" fmla="*/ 14 h 115"/>
                <a:gd name="T4" fmla="*/ 55 w 93"/>
                <a:gd name="T5" fmla="*/ 14 h 115"/>
                <a:gd name="T6" fmla="*/ 55 w 93"/>
                <a:gd name="T7" fmla="*/ 115 h 115"/>
                <a:gd name="T8" fmla="*/ 39 w 93"/>
                <a:gd name="T9" fmla="*/ 115 h 115"/>
                <a:gd name="T10" fmla="*/ 39 w 93"/>
                <a:gd name="T11" fmla="*/ 14 h 115"/>
                <a:gd name="T12" fmla="*/ 0 w 93"/>
                <a:gd name="T13" fmla="*/ 14 h 115"/>
                <a:gd name="T14" fmla="*/ 0 w 93"/>
                <a:gd name="T15" fmla="*/ 0 h 115"/>
                <a:gd name="T16" fmla="*/ 93 w 93"/>
                <a:gd name="T1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15">
                  <a:moveTo>
                    <a:pt x="93" y="0"/>
                  </a:moveTo>
                  <a:lnTo>
                    <a:pt x="93" y="14"/>
                  </a:lnTo>
                  <a:lnTo>
                    <a:pt x="55" y="14"/>
                  </a:lnTo>
                  <a:lnTo>
                    <a:pt x="55" y="115"/>
                  </a:lnTo>
                  <a:lnTo>
                    <a:pt x="39" y="115"/>
                  </a:lnTo>
                  <a:lnTo>
                    <a:pt x="39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4" name="Freeform 16"/>
            <p:cNvSpPr>
              <a:spLocks noEditPoints="1"/>
            </p:cNvSpPr>
            <p:nvPr/>
          </p:nvSpPr>
          <p:spPr bwMode="auto">
            <a:xfrm>
              <a:off x="14404978" y="2867026"/>
              <a:ext cx="117475" cy="141288"/>
            </a:xfrm>
            <a:custGeom>
              <a:avLst/>
              <a:gdLst>
                <a:gd name="T0" fmla="*/ 28 w 37"/>
                <a:gd name="T1" fmla="*/ 2 h 44"/>
                <a:gd name="T2" fmla="*/ 34 w 37"/>
                <a:gd name="T3" fmla="*/ 8 h 44"/>
                <a:gd name="T4" fmla="*/ 37 w 37"/>
                <a:gd name="T5" fmla="*/ 15 h 44"/>
                <a:gd name="T6" fmla="*/ 37 w 37"/>
                <a:gd name="T7" fmla="*/ 24 h 44"/>
                <a:gd name="T8" fmla="*/ 7 w 37"/>
                <a:gd name="T9" fmla="*/ 24 h 44"/>
                <a:gd name="T10" fmla="*/ 10 w 37"/>
                <a:gd name="T11" fmla="*/ 34 h 44"/>
                <a:gd name="T12" fmla="*/ 19 w 37"/>
                <a:gd name="T13" fmla="*/ 38 h 44"/>
                <a:gd name="T14" fmla="*/ 27 w 37"/>
                <a:gd name="T15" fmla="*/ 35 h 44"/>
                <a:gd name="T16" fmla="*/ 30 w 37"/>
                <a:gd name="T17" fmla="*/ 30 h 44"/>
                <a:gd name="T18" fmla="*/ 37 w 37"/>
                <a:gd name="T19" fmla="*/ 30 h 44"/>
                <a:gd name="T20" fmla="*/ 35 w 37"/>
                <a:gd name="T21" fmla="*/ 35 h 44"/>
                <a:gd name="T22" fmla="*/ 32 w 37"/>
                <a:gd name="T23" fmla="*/ 39 h 44"/>
                <a:gd name="T24" fmla="*/ 24 w 37"/>
                <a:gd name="T25" fmla="*/ 44 h 44"/>
                <a:gd name="T26" fmla="*/ 18 w 37"/>
                <a:gd name="T27" fmla="*/ 44 h 44"/>
                <a:gd name="T28" fmla="*/ 5 w 37"/>
                <a:gd name="T29" fmla="*/ 39 h 44"/>
                <a:gd name="T30" fmla="*/ 0 w 37"/>
                <a:gd name="T31" fmla="*/ 23 h 44"/>
                <a:gd name="T32" fmla="*/ 5 w 37"/>
                <a:gd name="T33" fmla="*/ 7 h 44"/>
                <a:gd name="T34" fmla="*/ 19 w 37"/>
                <a:gd name="T35" fmla="*/ 0 h 44"/>
                <a:gd name="T36" fmla="*/ 28 w 37"/>
                <a:gd name="T37" fmla="*/ 2 h 44"/>
                <a:gd name="T38" fmla="*/ 30 w 37"/>
                <a:gd name="T39" fmla="*/ 19 h 44"/>
                <a:gd name="T40" fmla="*/ 28 w 37"/>
                <a:gd name="T41" fmla="*/ 11 h 44"/>
                <a:gd name="T42" fmla="*/ 19 w 37"/>
                <a:gd name="T43" fmla="*/ 6 h 44"/>
                <a:gd name="T44" fmla="*/ 11 w 37"/>
                <a:gd name="T45" fmla="*/ 10 h 44"/>
                <a:gd name="T46" fmla="*/ 7 w 37"/>
                <a:gd name="T47" fmla="*/ 19 h 44"/>
                <a:gd name="T48" fmla="*/ 30 w 37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5" y="10"/>
                    <a:pt x="36" y="12"/>
                    <a:pt x="37" y="15"/>
                  </a:cubicBezTo>
                  <a:cubicBezTo>
                    <a:pt x="37" y="17"/>
                    <a:pt x="37" y="20"/>
                    <a:pt x="3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5" y="37"/>
                    <a:pt x="27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6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7" y="19"/>
                  </a:cubicBez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5" name="Freeform 17"/>
            <p:cNvSpPr>
              <a:spLocks/>
            </p:cNvSpPr>
            <p:nvPr/>
          </p:nvSpPr>
          <p:spPr bwMode="auto">
            <a:xfrm>
              <a:off x="14544678" y="2867026"/>
              <a:ext cx="114300" cy="141288"/>
            </a:xfrm>
            <a:custGeom>
              <a:avLst/>
              <a:gdLst>
                <a:gd name="T0" fmla="*/ 31 w 36"/>
                <a:gd name="T1" fmla="*/ 3 h 44"/>
                <a:gd name="T2" fmla="*/ 36 w 36"/>
                <a:gd name="T3" fmla="*/ 15 h 44"/>
                <a:gd name="T4" fmla="*/ 29 w 36"/>
                <a:gd name="T5" fmla="*/ 15 h 44"/>
                <a:gd name="T6" fmla="*/ 26 w 36"/>
                <a:gd name="T7" fmla="*/ 9 h 44"/>
                <a:gd name="T8" fmla="*/ 19 w 36"/>
                <a:gd name="T9" fmla="*/ 6 h 44"/>
                <a:gd name="T10" fmla="*/ 10 w 36"/>
                <a:gd name="T11" fmla="*/ 13 h 44"/>
                <a:gd name="T12" fmla="*/ 8 w 36"/>
                <a:gd name="T13" fmla="*/ 23 h 44"/>
                <a:gd name="T14" fmla="*/ 10 w 36"/>
                <a:gd name="T15" fmla="*/ 34 h 44"/>
                <a:gd name="T16" fmla="*/ 19 w 36"/>
                <a:gd name="T17" fmla="*/ 38 h 44"/>
                <a:gd name="T18" fmla="*/ 26 w 36"/>
                <a:gd name="T19" fmla="*/ 35 h 44"/>
                <a:gd name="T20" fmla="*/ 29 w 36"/>
                <a:gd name="T21" fmla="*/ 28 h 44"/>
                <a:gd name="T22" fmla="*/ 36 w 36"/>
                <a:gd name="T23" fmla="*/ 28 h 44"/>
                <a:gd name="T24" fmla="*/ 30 w 36"/>
                <a:gd name="T25" fmla="*/ 40 h 44"/>
                <a:gd name="T26" fmla="*/ 18 w 36"/>
                <a:gd name="T27" fmla="*/ 44 h 44"/>
                <a:gd name="T28" fmla="*/ 5 w 36"/>
                <a:gd name="T29" fmla="*/ 38 h 44"/>
                <a:gd name="T30" fmla="*/ 0 w 36"/>
                <a:gd name="T31" fmla="*/ 23 h 44"/>
                <a:gd name="T32" fmla="*/ 6 w 36"/>
                <a:gd name="T33" fmla="*/ 6 h 44"/>
                <a:gd name="T34" fmla="*/ 19 w 36"/>
                <a:gd name="T35" fmla="*/ 0 h 44"/>
                <a:gd name="T36" fmla="*/ 31 w 36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44">
                  <a:moveTo>
                    <a:pt x="31" y="3"/>
                  </a:moveTo>
                  <a:cubicBezTo>
                    <a:pt x="34" y="6"/>
                    <a:pt x="35" y="10"/>
                    <a:pt x="36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3"/>
                    <a:pt x="28" y="11"/>
                    <a:pt x="26" y="9"/>
                  </a:cubicBezTo>
                  <a:cubicBezTo>
                    <a:pt x="25" y="7"/>
                    <a:pt x="22" y="6"/>
                    <a:pt x="19" y="6"/>
                  </a:cubicBezTo>
                  <a:cubicBezTo>
                    <a:pt x="15" y="6"/>
                    <a:pt x="12" y="8"/>
                    <a:pt x="10" y="13"/>
                  </a:cubicBezTo>
                  <a:cubicBezTo>
                    <a:pt x="8" y="16"/>
                    <a:pt x="8" y="19"/>
                    <a:pt x="8" y="23"/>
                  </a:cubicBezTo>
                  <a:cubicBezTo>
                    <a:pt x="8" y="27"/>
                    <a:pt x="9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4" y="37"/>
                    <a:pt x="26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3" y="44"/>
                    <a:pt x="8" y="42"/>
                    <a:pt x="5" y="38"/>
                  </a:cubicBezTo>
                  <a:cubicBezTo>
                    <a:pt x="2" y="34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4" y="0"/>
                    <a:pt x="28" y="1"/>
                    <a:pt x="31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6" name="Freeform 18"/>
            <p:cNvSpPr>
              <a:spLocks/>
            </p:cNvSpPr>
            <p:nvPr/>
          </p:nvSpPr>
          <p:spPr bwMode="auto">
            <a:xfrm>
              <a:off x="14684379" y="2822576"/>
              <a:ext cx="107950" cy="182563"/>
            </a:xfrm>
            <a:custGeom>
              <a:avLst/>
              <a:gdLst>
                <a:gd name="T0" fmla="*/ 0 w 34"/>
                <a:gd name="T1" fmla="*/ 0 h 57"/>
                <a:gd name="T2" fmla="*/ 7 w 34"/>
                <a:gd name="T3" fmla="*/ 0 h 57"/>
                <a:gd name="T4" fmla="*/ 7 w 34"/>
                <a:gd name="T5" fmla="*/ 21 h 57"/>
                <a:gd name="T6" fmla="*/ 11 w 34"/>
                <a:gd name="T7" fmla="*/ 16 h 57"/>
                <a:gd name="T8" fmla="*/ 20 w 34"/>
                <a:gd name="T9" fmla="*/ 14 h 57"/>
                <a:gd name="T10" fmla="*/ 32 w 34"/>
                <a:gd name="T11" fmla="*/ 21 h 57"/>
                <a:gd name="T12" fmla="*/ 34 w 34"/>
                <a:gd name="T13" fmla="*/ 30 h 57"/>
                <a:gd name="T14" fmla="*/ 34 w 34"/>
                <a:gd name="T15" fmla="*/ 57 h 57"/>
                <a:gd name="T16" fmla="*/ 26 w 34"/>
                <a:gd name="T17" fmla="*/ 57 h 57"/>
                <a:gd name="T18" fmla="*/ 26 w 34"/>
                <a:gd name="T19" fmla="*/ 31 h 57"/>
                <a:gd name="T20" fmla="*/ 25 w 34"/>
                <a:gd name="T21" fmla="*/ 24 h 57"/>
                <a:gd name="T22" fmla="*/ 18 w 34"/>
                <a:gd name="T23" fmla="*/ 21 h 57"/>
                <a:gd name="T24" fmla="*/ 10 w 34"/>
                <a:gd name="T25" fmla="*/ 23 h 57"/>
                <a:gd name="T26" fmla="*/ 7 w 34"/>
                <a:gd name="T27" fmla="*/ 35 h 57"/>
                <a:gd name="T28" fmla="*/ 7 w 34"/>
                <a:gd name="T29" fmla="*/ 57 h 57"/>
                <a:gd name="T30" fmla="*/ 0 w 34"/>
                <a:gd name="T31" fmla="*/ 57 h 57"/>
                <a:gd name="T32" fmla="*/ 0 w 34"/>
                <a:gd name="T3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57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19"/>
                    <a:pt x="10" y="17"/>
                    <a:pt x="11" y="16"/>
                  </a:cubicBezTo>
                  <a:cubicBezTo>
                    <a:pt x="13" y="15"/>
                    <a:pt x="16" y="14"/>
                    <a:pt x="20" y="14"/>
                  </a:cubicBezTo>
                  <a:cubicBezTo>
                    <a:pt x="26" y="14"/>
                    <a:pt x="30" y="16"/>
                    <a:pt x="32" y="21"/>
                  </a:cubicBezTo>
                  <a:cubicBezTo>
                    <a:pt x="33" y="23"/>
                    <a:pt x="34" y="26"/>
                    <a:pt x="34" y="30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28"/>
                    <a:pt x="26" y="25"/>
                    <a:pt x="25" y="24"/>
                  </a:cubicBezTo>
                  <a:cubicBezTo>
                    <a:pt x="24" y="22"/>
                    <a:pt x="22" y="21"/>
                    <a:pt x="18" y="21"/>
                  </a:cubicBezTo>
                  <a:cubicBezTo>
                    <a:pt x="15" y="21"/>
                    <a:pt x="13" y="22"/>
                    <a:pt x="10" y="23"/>
                  </a:cubicBezTo>
                  <a:cubicBezTo>
                    <a:pt x="8" y="25"/>
                    <a:pt x="7" y="29"/>
                    <a:pt x="7" y="35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0" y="57"/>
                    <a:pt x="0" y="57"/>
                    <a:pt x="0" y="57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7" name="Freeform 19"/>
            <p:cNvSpPr>
              <a:spLocks/>
            </p:cNvSpPr>
            <p:nvPr/>
          </p:nvSpPr>
          <p:spPr bwMode="auto">
            <a:xfrm>
              <a:off x="14827254" y="2867026"/>
              <a:ext cx="107950" cy="138113"/>
            </a:xfrm>
            <a:custGeom>
              <a:avLst/>
              <a:gdLst>
                <a:gd name="T0" fmla="*/ 0 w 34"/>
                <a:gd name="T1" fmla="*/ 1 h 43"/>
                <a:gd name="T2" fmla="*/ 6 w 34"/>
                <a:gd name="T3" fmla="*/ 1 h 43"/>
                <a:gd name="T4" fmla="*/ 6 w 34"/>
                <a:gd name="T5" fmla="*/ 7 h 43"/>
                <a:gd name="T6" fmla="*/ 13 w 34"/>
                <a:gd name="T7" fmla="*/ 2 h 43"/>
                <a:gd name="T8" fmla="*/ 20 w 34"/>
                <a:gd name="T9" fmla="*/ 0 h 43"/>
                <a:gd name="T10" fmla="*/ 32 w 34"/>
                <a:gd name="T11" fmla="*/ 7 h 43"/>
                <a:gd name="T12" fmla="*/ 34 w 34"/>
                <a:gd name="T13" fmla="*/ 16 h 43"/>
                <a:gd name="T14" fmla="*/ 34 w 34"/>
                <a:gd name="T15" fmla="*/ 43 h 43"/>
                <a:gd name="T16" fmla="*/ 26 w 34"/>
                <a:gd name="T17" fmla="*/ 43 h 43"/>
                <a:gd name="T18" fmla="*/ 26 w 34"/>
                <a:gd name="T19" fmla="*/ 17 h 43"/>
                <a:gd name="T20" fmla="*/ 25 w 34"/>
                <a:gd name="T21" fmla="*/ 11 h 43"/>
                <a:gd name="T22" fmla="*/ 19 w 34"/>
                <a:gd name="T23" fmla="*/ 7 h 43"/>
                <a:gd name="T24" fmla="*/ 14 w 34"/>
                <a:gd name="T25" fmla="*/ 7 h 43"/>
                <a:gd name="T26" fmla="*/ 9 w 34"/>
                <a:gd name="T27" fmla="*/ 11 h 43"/>
                <a:gd name="T28" fmla="*/ 7 w 34"/>
                <a:gd name="T29" fmla="*/ 15 h 43"/>
                <a:gd name="T30" fmla="*/ 7 w 34"/>
                <a:gd name="T31" fmla="*/ 21 h 43"/>
                <a:gd name="T32" fmla="*/ 7 w 34"/>
                <a:gd name="T33" fmla="*/ 43 h 43"/>
                <a:gd name="T34" fmla="*/ 0 w 34"/>
                <a:gd name="T35" fmla="*/ 43 h 43"/>
                <a:gd name="T36" fmla="*/ 0 w 34"/>
                <a:gd name="T37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8" y="5"/>
                    <a:pt x="10" y="3"/>
                    <a:pt x="13" y="2"/>
                  </a:cubicBezTo>
                  <a:cubicBezTo>
                    <a:pt x="15" y="1"/>
                    <a:pt x="17" y="0"/>
                    <a:pt x="20" y="0"/>
                  </a:cubicBezTo>
                  <a:cubicBezTo>
                    <a:pt x="26" y="0"/>
                    <a:pt x="30" y="2"/>
                    <a:pt x="32" y="7"/>
                  </a:cubicBezTo>
                  <a:cubicBezTo>
                    <a:pt x="33" y="9"/>
                    <a:pt x="34" y="12"/>
                    <a:pt x="34" y="16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4"/>
                    <a:pt x="26" y="12"/>
                    <a:pt x="25" y="11"/>
                  </a:cubicBezTo>
                  <a:cubicBezTo>
                    <a:pt x="24" y="8"/>
                    <a:pt x="22" y="7"/>
                    <a:pt x="19" y="7"/>
                  </a:cubicBezTo>
                  <a:cubicBezTo>
                    <a:pt x="17" y="7"/>
                    <a:pt x="16" y="7"/>
                    <a:pt x="14" y="7"/>
                  </a:cubicBezTo>
                  <a:cubicBezTo>
                    <a:pt x="13" y="8"/>
                    <a:pt x="11" y="9"/>
                    <a:pt x="9" y="11"/>
                  </a:cubicBezTo>
                  <a:cubicBezTo>
                    <a:pt x="8" y="12"/>
                    <a:pt x="8" y="13"/>
                    <a:pt x="7" y="15"/>
                  </a:cubicBezTo>
                  <a:cubicBezTo>
                    <a:pt x="7" y="16"/>
                    <a:pt x="7" y="18"/>
                    <a:pt x="7" y="21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8" name="Freeform 20"/>
            <p:cNvSpPr>
              <a:spLocks noEditPoints="1"/>
            </p:cNvSpPr>
            <p:nvPr/>
          </p:nvSpPr>
          <p:spPr bwMode="auto">
            <a:xfrm>
              <a:off x="14960604" y="2867026"/>
              <a:ext cx="122238" cy="141288"/>
            </a:xfrm>
            <a:custGeom>
              <a:avLst/>
              <a:gdLst>
                <a:gd name="T0" fmla="*/ 33 w 38"/>
                <a:gd name="T1" fmla="*/ 5 h 44"/>
                <a:gd name="T2" fmla="*/ 38 w 38"/>
                <a:gd name="T3" fmla="*/ 21 h 44"/>
                <a:gd name="T4" fmla="*/ 33 w 38"/>
                <a:gd name="T5" fmla="*/ 38 h 44"/>
                <a:gd name="T6" fmla="*/ 18 w 38"/>
                <a:gd name="T7" fmla="*/ 44 h 44"/>
                <a:gd name="T8" fmla="*/ 5 w 38"/>
                <a:gd name="T9" fmla="*/ 39 h 44"/>
                <a:gd name="T10" fmla="*/ 0 w 38"/>
                <a:gd name="T11" fmla="*/ 23 h 44"/>
                <a:gd name="T12" fmla="*/ 5 w 38"/>
                <a:gd name="T13" fmla="*/ 6 h 44"/>
                <a:gd name="T14" fmla="*/ 19 w 38"/>
                <a:gd name="T15" fmla="*/ 0 h 44"/>
                <a:gd name="T16" fmla="*/ 33 w 38"/>
                <a:gd name="T17" fmla="*/ 5 h 44"/>
                <a:gd name="T18" fmla="*/ 28 w 38"/>
                <a:gd name="T19" fmla="*/ 33 h 44"/>
                <a:gd name="T20" fmla="*/ 31 w 38"/>
                <a:gd name="T21" fmla="*/ 21 h 44"/>
                <a:gd name="T22" fmla="*/ 29 w 38"/>
                <a:gd name="T23" fmla="*/ 12 h 44"/>
                <a:gd name="T24" fmla="*/ 19 w 38"/>
                <a:gd name="T25" fmla="*/ 6 h 44"/>
                <a:gd name="T26" fmla="*/ 10 w 38"/>
                <a:gd name="T27" fmla="*/ 11 h 44"/>
                <a:gd name="T28" fmla="*/ 7 w 38"/>
                <a:gd name="T29" fmla="*/ 23 h 44"/>
                <a:gd name="T30" fmla="*/ 10 w 38"/>
                <a:gd name="T31" fmla="*/ 34 h 44"/>
                <a:gd name="T32" fmla="*/ 19 w 38"/>
                <a:gd name="T33" fmla="*/ 38 h 44"/>
                <a:gd name="T34" fmla="*/ 28 w 38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44">
                  <a:moveTo>
                    <a:pt x="33" y="5"/>
                  </a:moveTo>
                  <a:cubicBezTo>
                    <a:pt x="36" y="9"/>
                    <a:pt x="38" y="14"/>
                    <a:pt x="38" y="21"/>
                  </a:cubicBezTo>
                  <a:cubicBezTo>
                    <a:pt x="38" y="28"/>
                    <a:pt x="37" y="33"/>
                    <a:pt x="33" y="38"/>
                  </a:cubicBezTo>
                  <a:cubicBezTo>
                    <a:pt x="30" y="42"/>
                    <a:pt x="25" y="44"/>
                    <a:pt x="18" y="44"/>
                  </a:cubicBezTo>
                  <a:cubicBezTo>
                    <a:pt x="13" y="44"/>
                    <a:pt x="8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moveTo>
                    <a:pt x="28" y="33"/>
                  </a:moveTo>
                  <a:cubicBezTo>
                    <a:pt x="30" y="30"/>
                    <a:pt x="31" y="26"/>
                    <a:pt x="31" y="21"/>
                  </a:cubicBezTo>
                  <a:cubicBezTo>
                    <a:pt x="31" y="17"/>
                    <a:pt x="30" y="14"/>
                    <a:pt x="29" y="12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4" y="38"/>
                    <a:pt x="27" y="37"/>
                    <a:pt x="28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9" name="Rectangle 78"/>
            <p:cNvSpPr>
              <a:spLocks noChangeArrowheads="1"/>
            </p:cNvSpPr>
            <p:nvPr/>
          </p:nvSpPr>
          <p:spPr bwMode="auto">
            <a:xfrm>
              <a:off x="15114591" y="2822576"/>
              <a:ext cx="22225" cy="182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0" name="Freeform 22"/>
            <p:cNvSpPr>
              <a:spLocks noEditPoints="1"/>
            </p:cNvSpPr>
            <p:nvPr/>
          </p:nvSpPr>
          <p:spPr bwMode="auto">
            <a:xfrm>
              <a:off x="15162216" y="2867026"/>
              <a:ext cx="123825" cy="141288"/>
            </a:xfrm>
            <a:custGeom>
              <a:avLst/>
              <a:gdLst>
                <a:gd name="T0" fmla="*/ 33 w 39"/>
                <a:gd name="T1" fmla="*/ 5 h 44"/>
                <a:gd name="T2" fmla="*/ 39 w 39"/>
                <a:gd name="T3" fmla="*/ 21 h 44"/>
                <a:gd name="T4" fmla="*/ 34 w 39"/>
                <a:gd name="T5" fmla="*/ 38 h 44"/>
                <a:gd name="T6" fmla="*/ 19 w 39"/>
                <a:gd name="T7" fmla="*/ 44 h 44"/>
                <a:gd name="T8" fmla="*/ 5 w 39"/>
                <a:gd name="T9" fmla="*/ 39 h 44"/>
                <a:gd name="T10" fmla="*/ 0 w 39"/>
                <a:gd name="T11" fmla="*/ 23 h 44"/>
                <a:gd name="T12" fmla="*/ 6 w 39"/>
                <a:gd name="T13" fmla="*/ 6 h 44"/>
                <a:gd name="T14" fmla="*/ 20 w 39"/>
                <a:gd name="T15" fmla="*/ 0 h 44"/>
                <a:gd name="T16" fmla="*/ 33 w 39"/>
                <a:gd name="T17" fmla="*/ 5 h 44"/>
                <a:gd name="T18" fmla="*/ 29 w 39"/>
                <a:gd name="T19" fmla="*/ 33 h 44"/>
                <a:gd name="T20" fmla="*/ 31 w 39"/>
                <a:gd name="T21" fmla="*/ 21 h 44"/>
                <a:gd name="T22" fmla="*/ 30 w 39"/>
                <a:gd name="T23" fmla="*/ 12 h 44"/>
                <a:gd name="T24" fmla="*/ 20 w 39"/>
                <a:gd name="T25" fmla="*/ 6 h 44"/>
                <a:gd name="T26" fmla="*/ 10 w 39"/>
                <a:gd name="T27" fmla="*/ 11 h 44"/>
                <a:gd name="T28" fmla="*/ 7 w 39"/>
                <a:gd name="T29" fmla="*/ 23 h 44"/>
                <a:gd name="T30" fmla="*/ 10 w 39"/>
                <a:gd name="T31" fmla="*/ 34 h 44"/>
                <a:gd name="T32" fmla="*/ 20 w 39"/>
                <a:gd name="T33" fmla="*/ 38 h 44"/>
                <a:gd name="T34" fmla="*/ 29 w 39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44">
                  <a:moveTo>
                    <a:pt x="33" y="5"/>
                  </a:moveTo>
                  <a:cubicBezTo>
                    <a:pt x="37" y="9"/>
                    <a:pt x="39" y="14"/>
                    <a:pt x="39" y="21"/>
                  </a:cubicBezTo>
                  <a:cubicBezTo>
                    <a:pt x="39" y="28"/>
                    <a:pt x="37" y="33"/>
                    <a:pt x="34" y="38"/>
                  </a:cubicBezTo>
                  <a:cubicBezTo>
                    <a:pt x="31" y="42"/>
                    <a:pt x="26" y="44"/>
                    <a:pt x="19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moveTo>
                    <a:pt x="29" y="33"/>
                  </a:moveTo>
                  <a:cubicBezTo>
                    <a:pt x="31" y="30"/>
                    <a:pt x="31" y="26"/>
                    <a:pt x="31" y="21"/>
                  </a:cubicBezTo>
                  <a:cubicBezTo>
                    <a:pt x="31" y="17"/>
                    <a:pt x="31" y="14"/>
                    <a:pt x="30" y="12"/>
                  </a:cubicBezTo>
                  <a:cubicBezTo>
                    <a:pt x="28" y="8"/>
                    <a:pt x="24" y="6"/>
                    <a:pt x="20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20" y="38"/>
                  </a:cubicBezTo>
                  <a:cubicBezTo>
                    <a:pt x="24" y="38"/>
                    <a:pt x="27" y="37"/>
                    <a:pt x="2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1" name="Freeform 23"/>
            <p:cNvSpPr>
              <a:spLocks noEditPoints="1"/>
            </p:cNvSpPr>
            <p:nvPr/>
          </p:nvSpPr>
          <p:spPr bwMode="auto">
            <a:xfrm>
              <a:off x="15305091" y="2870201"/>
              <a:ext cx="117475" cy="188913"/>
            </a:xfrm>
            <a:custGeom>
              <a:avLst/>
              <a:gdLst>
                <a:gd name="T0" fmla="*/ 26 w 37"/>
                <a:gd name="T1" fmla="*/ 2 h 59"/>
                <a:gd name="T2" fmla="*/ 30 w 37"/>
                <a:gd name="T3" fmla="*/ 6 h 59"/>
                <a:gd name="T4" fmla="*/ 30 w 37"/>
                <a:gd name="T5" fmla="*/ 1 h 59"/>
                <a:gd name="T6" fmla="*/ 37 w 37"/>
                <a:gd name="T7" fmla="*/ 1 h 59"/>
                <a:gd name="T8" fmla="*/ 37 w 37"/>
                <a:gd name="T9" fmla="*/ 38 h 59"/>
                <a:gd name="T10" fmla="*/ 34 w 37"/>
                <a:gd name="T11" fmla="*/ 51 h 59"/>
                <a:gd name="T12" fmla="*/ 18 w 37"/>
                <a:gd name="T13" fmla="*/ 59 h 59"/>
                <a:gd name="T14" fmla="*/ 7 w 37"/>
                <a:gd name="T15" fmla="*/ 56 h 59"/>
                <a:gd name="T16" fmla="*/ 2 w 37"/>
                <a:gd name="T17" fmla="*/ 47 h 59"/>
                <a:gd name="T18" fmla="*/ 9 w 37"/>
                <a:gd name="T19" fmla="*/ 47 h 59"/>
                <a:gd name="T20" fmla="*/ 11 w 37"/>
                <a:gd name="T21" fmla="*/ 51 h 59"/>
                <a:gd name="T22" fmla="*/ 18 w 37"/>
                <a:gd name="T23" fmla="*/ 54 h 59"/>
                <a:gd name="T24" fmla="*/ 29 w 37"/>
                <a:gd name="T25" fmla="*/ 48 h 59"/>
                <a:gd name="T26" fmla="*/ 30 w 37"/>
                <a:gd name="T27" fmla="*/ 36 h 59"/>
                <a:gd name="T28" fmla="*/ 25 w 37"/>
                <a:gd name="T29" fmla="*/ 41 h 59"/>
                <a:gd name="T30" fmla="*/ 17 w 37"/>
                <a:gd name="T31" fmla="*/ 42 h 59"/>
                <a:gd name="T32" fmla="*/ 5 w 37"/>
                <a:gd name="T33" fmla="*/ 38 h 59"/>
                <a:gd name="T34" fmla="*/ 0 w 37"/>
                <a:gd name="T35" fmla="*/ 22 h 59"/>
                <a:gd name="T36" fmla="*/ 5 w 37"/>
                <a:gd name="T37" fmla="*/ 5 h 59"/>
                <a:gd name="T38" fmla="*/ 18 w 37"/>
                <a:gd name="T39" fmla="*/ 0 h 59"/>
                <a:gd name="T40" fmla="*/ 26 w 37"/>
                <a:gd name="T41" fmla="*/ 2 h 59"/>
                <a:gd name="T42" fmla="*/ 27 w 37"/>
                <a:gd name="T43" fmla="*/ 9 h 59"/>
                <a:gd name="T44" fmla="*/ 19 w 37"/>
                <a:gd name="T45" fmla="*/ 6 h 59"/>
                <a:gd name="T46" fmla="*/ 9 w 37"/>
                <a:gd name="T47" fmla="*/ 13 h 59"/>
                <a:gd name="T48" fmla="*/ 8 w 37"/>
                <a:gd name="T49" fmla="*/ 22 h 59"/>
                <a:gd name="T50" fmla="*/ 10 w 37"/>
                <a:gd name="T51" fmla="*/ 33 h 59"/>
                <a:gd name="T52" fmla="*/ 18 w 37"/>
                <a:gd name="T53" fmla="*/ 37 h 59"/>
                <a:gd name="T54" fmla="*/ 29 w 37"/>
                <a:gd name="T55" fmla="*/ 30 h 59"/>
                <a:gd name="T56" fmla="*/ 30 w 37"/>
                <a:gd name="T57" fmla="*/ 21 h 59"/>
                <a:gd name="T58" fmla="*/ 27 w 37"/>
                <a:gd name="T59" fmla="*/ 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" h="59">
                  <a:moveTo>
                    <a:pt x="26" y="2"/>
                  </a:moveTo>
                  <a:cubicBezTo>
                    <a:pt x="28" y="3"/>
                    <a:pt x="29" y="4"/>
                    <a:pt x="30" y="6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4"/>
                    <a:pt x="36" y="48"/>
                    <a:pt x="34" y="51"/>
                  </a:cubicBezTo>
                  <a:cubicBezTo>
                    <a:pt x="32" y="57"/>
                    <a:pt x="26" y="59"/>
                    <a:pt x="18" y="59"/>
                  </a:cubicBezTo>
                  <a:cubicBezTo>
                    <a:pt x="14" y="59"/>
                    <a:pt x="10" y="58"/>
                    <a:pt x="7" y="56"/>
                  </a:cubicBezTo>
                  <a:cubicBezTo>
                    <a:pt x="4" y="54"/>
                    <a:pt x="2" y="51"/>
                    <a:pt x="2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9"/>
                    <a:pt x="10" y="50"/>
                    <a:pt x="11" y="51"/>
                  </a:cubicBezTo>
                  <a:cubicBezTo>
                    <a:pt x="12" y="53"/>
                    <a:pt x="15" y="54"/>
                    <a:pt x="18" y="54"/>
                  </a:cubicBezTo>
                  <a:cubicBezTo>
                    <a:pt x="24" y="54"/>
                    <a:pt x="27" y="52"/>
                    <a:pt x="29" y="48"/>
                  </a:cubicBezTo>
                  <a:cubicBezTo>
                    <a:pt x="30" y="46"/>
                    <a:pt x="30" y="42"/>
                    <a:pt x="30" y="36"/>
                  </a:cubicBezTo>
                  <a:cubicBezTo>
                    <a:pt x="29" y="38"/>
                    <a:pt x="27" y="40"/>
                    <a:pt x="25" y="41"/>
                  </a:cubicBezTo>
                  <a:cubicBezTo>
                    <a:pt x="23" y="42"/>
                    <a:pt x="20" y="42"/>
                    <a:pt x="17" y="42"/>
                  </a:cubicBezTo>
                  <a:cubicBezTo>
                    <a:pt x="13" y="42"/>
                    <a:pt x="9" y="41"/>
                    <a:pt x="5" y="38"/>
                  </a:cubicBezTo>
                  <a:cubicBezTo>
                    <a:pt x="2" y="34"/>
                    <a:pt x="0" y="29"/>
                    <a:pt x="0" y="22"/>
                  </a:cubicBezTo>
                  <a:cubicBezTo>
                    <a:pt x="0" y="15"/>
                    <a:pt x="2" y="9"/>
                    <a:pt x="5" y="5"/>
                  </a:cubicBezTo>
                  <a:cubicBezTo>
                    <a:pt x="9" y="1"/>
                    <a:pt x="13" y="0"/>
                    <a:pt x="18" y="0"/>
                  </a:cubicBezTo>
                  <a:cubicBezTo>
                    <a:pt x="21" y="0"/>
                    <a:pt x="24" y="0"/>
                    <a:pt x="26" y="2"/>
                  </a:cubicBezTo>
                  <a:moveTo>
                    <a:pt x="27" y="9"/>
                  </a:moveTo>
                  <a:cubicBezTo>
                    <a:pt x="25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5"/>
                    <a:pt x="8" y="18"/>
                    <a:pt x="8" y="22"/>
                  </a:cubicBezTo>
                  <a:cubicBezTo>
                    <a:pt x="8" y="27"/>
                    <a:pt x="9" y="31"/>
                    <a:pt x="10" y="33"/>
                  </a:cubicBezTo>
                  <a:cubicBezTo>
                    <a:pt x="12" y="35"/>
                    <a:pt x="15" y="37"/>
                    <a:pt x="18" y="37"/>
                  </a:cubicBezTo>
                  <a:cubicBezTo>
                    <a:pt x="23" y="37"/>
                    <a:pt x="27" y="34"/>
                    <a:pt x="29" y="30"/>
                  </a:cubicBezTo>
                  <a:cubicBezTo>
                    <a:pt x="30" y="27"/>
                    <a:pt x="30" y="24"/>
                    <a:pt x="30" y="21"/>
                  </a:cubicBezTo>
                  <a:cubicBezTo>
                    <a:pt x="30" y="16"/>
                    <a:pt x="29" y="12"/>
                    <a:pt x="27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2" name="Freeform 24"/>
            <p:cNvSpPr>
              <a:spLocks/>
            </p:cNvSpPr>
            <p:nvPr/>
          </p:nvSpPr>
          <p:spPr bwMode="auto">
            <a:xfrm>
              <a:off x="15444791" y="2870201"/>
              <a:ext cx="120650" cy="188913"/>
            </a:xfrm>
            <a:custGeom>
              <a:avLst/>
              <a:gdLst>
                <a:gd name="T0" fmla="*/ 30 w 38"/>
                <a:gd name="T1" fmla="*/ 0 h 59"/>
                <a:gd name="T2" fmla="*/ 38 w 38"/>
                <a:gd name="T3" fmla="*/ 0 h 59"/>
                <a:gd name="T4" fmla="*/ 31 w 38"/>
                <a:gd name="T5" fmla="*/ 19 h 59"/>
                <a:gd name="T6" fmla="*/ 25 w 38"/>
                <a:gd name="T7" fmla="*/ 36 h 59"/>
                <a:gd name="T8" fmla="*/ 16 w 38"/>
                <a:gd name="T9" fmla="*/ 55 h 59"/>
                <a:gd name="T10" fmla="*/ 8 w 38"/>
                <a:gd name="T11" fmla="*/ 59 h 59"/>
                <a:gd name="T12" fmla="*/ 6 w 38"/>
                <a:gd name="T13" fmla="*/ 59 h 59"/>
                <a:gd name="T14" fmla="*/ 4 w 38"/>
                <a:gd name="T15" fmla="*/ 58 h 59"/>
                <a:gd name="T16" fmla="*/ 4 w 38"/>
                <a:gd name="T17" fmla="*/ 52 h 59"/>
                <a:gd name="T18" fmla="*/ 6 w 38"/>
                <a:gd name="T19" fmla="*/ 53 h 59"/>
                <a:gd name="T20" fmla="*/ 8 w 38"/>
                <a:gd name="T21" fmla="*/ 53 h 59"/>
                <a:gd name="T22" fmla="*/ 11 w 38"/>
                <a:gd name="T23" fmla="*/ 52 h 59"/>
                <a:gd name="T24" fmla="*/ 12 w 38"/>
                <a:gd name="T25" fmla="*/ 51 h 59"/>
                <a:gd name="T26" fmla="*/ 13 w 38"/>
                <a:gd name="T27" fmla="*/ 47 h 59"/>
                <a:gd name="T28" fmla="*/ 15 w 38"/>
                <a:gd name="T29" fmla="*/ 43 h 59"/>
                <a:gd name="T30" fmla="*/ 0 w 38"/>
                <a:gd name="T31" fmla="*/ 0 h 59"/>
                <a:gd name="T32" fmla="*/ 8 w 38"/>
                <a:gd name="T33" fmla="*/ 0 h 59"/>
                <a:gd name="T34" fmla="*/ 19 w 38"/>
                <a:gd name="T35" fmla="*/ 34 h 59"/>
                <a:gd name="T36" fmla="*/ 30 w 38"/>
                <a:gd name="T3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59">
                  <a:moveTo>
                    <a:pt x="30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7" y="3"/>
                    <a:pt x="35" y="9"/>
                    <a:pt x="31" y="19"/>
                  </a:cubicBezTo>
                  <a:cubicBezTo>
                    <a:pt x="29" y="26"/>
                    <a:pt x="27" y="31"/>
                    <a:pt x="25" y="36"/>
                  </a:cubicBezTo>
                  <a:cubicBezTo>
                    <a:pt x="21" y="47"/>
                    <a:pt x="18" y="53"/>
                    <a:pt x="16" y="55"/>
                  </a:cubicBezTo>
                  <a:cubicBezTo>
                    <a:pt x="15" y="58"/>
                    <a:pt x="12" y="59"/>
                    <a:pt x="8" y="59"/>
                  </a:cubicBezTo>
                  <a:cubicBezTo>
                    <a:pt x="7" y="59"/>
                    <a:pt x="6" y="59"/>
                    <a:pt x="6" y="59"/>
                  </a:cubicBezTo>
                  <a:cubicBezTo>
                    <a:pt x="5" y="59"/>
                    <a:pt x="4" y="59"/>
                    <a:pt x="4" y="58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5" y="52"/>
                    <a:pt x="6" y="53"/>
                    <a:pt x="6" y="53"/>
                  </a:cubicBezTo>
                  <a:cubicBezTo>
                    <a:pt x="7" y="53"/>
                    <a:pt x="7" y="53"/>
                    <a:pt x="8" y="53"/>
                  </a:cubicBezTo>
                  <a:cubicBezTo>
                    <a:pt x="9" y="53"/>
                    <a:pt x="10" y="52"/>
                    <a:pt x="11" y="52"/>
                  </a:cubicBezTo>
                  <a:cubicBezTo>
                    <a:pt x="11" y="52"/>
                    <a:pt x="12" y="51"/>
                    <a:pt x="12" y="51"/>
                  </a:cubicBezTo>
                  <a:cubicBezTo>
                    <a:pt x="12" y="50"/>
                    <a:pt x="13" y="49"/>
                    <a:pt x="13" y="47"/>
                  </a:cubicBezTo>
                  <a:cubicBezTo>
                    <a:pt x="14" y="45"/>
                    <a:pt x="15" y="44"/>
                    <a:pt x="15" y="4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34"/>
                    <a:pt x="19" y="34"/>
                    <a:pt x="19" y="34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3" name="Freeform 25"/>
            <p:cNvSpPr>
              <a:spLocks/>
            </p:cNvSpPr>
            <p:nvPr/>
          </p:nvSpPr>
          <p:spPr bwMode="auto">
            <a:xfrm>
              <a:off x="15655929" y="2816226"/>
              <a:ext cx="142875" cy="195263"/>
            </a:xfrm>
            <a:custGeom>
              <a:avLst/>
              <a:gdLst>
                <a:gd name="T0" fmla="*/ 8 w 45"/>
                <a:gd name="T1" fmla="*/ 40 h 61"/>
                <a:gd name="T2" fmla="*/ 10 w 45"/>
                <a:gd name="T3" fmla="*/ 48 h 61"/>
                <a:gd name="T4" fmla="*/ 23 w 45"/>
                <a:gd name="T5" fmla="*/ 54 h 61"/>
                <a:gd name="T6" fmla="*/ 30 w 45"/>
                <a:gd name="T7" fmla="*/ 53 h 61"/>
                <a:gd name="T8" fmla="*/ 37 w 45"/>
                <a:gd name="T9" fmla="*/ 44 h 61"/>
                <a:gd name="T10" fmla="*/ 34 w 45"/>
                <a:gd name="T11" fmla="*/ 37 h 61"/>
                <a:gd name="T12" fmla="*/ 25 w 45"/>
                <a:gd name="T13" fmla="*/ 34 h 61"/>
                <a:gd name="T14" fmla="*/ 18 w 45"/>
                <a:gd name="T15" fmla="*/ 32 h 61"/>
                <a:gd name="T16" fmla="*/ 7 w 45"/>
                <a:gd name="T17" fmla="*/ 29 h 61"/>
                <a:gd name="T18" fmla="*/ 2 w 45"/>
                <a:gd name="T19" fmla="*/ 18 h 61"/>
                <a:gd name="T20" fmla="*/ 7 w 45"/>
                <a:gd name="T21" fmla="*/ 5 h 61"/>
                <a:gd name="T22" fmla="*/ 22 w 45"/>
                <a:gd name="T23" fmla="*/ 0 h 61"/>
                <a:gd name="T24" fmla="*/ 37 w 45"/>
                <a:gd name="T25" fmla="*/ 5 h 61"/>
                <a:gd name="T26" fmla="*/ 43 w 45"/>
                <a:gd name="T27" fmla="*/ 19 h 61"/>
                <a:gd name="T28" fmla="*/ 36 w 45"/>
                <a:gd name="T29" fmla="*/ 19 h 61"/>
                <a:gd name="T30" fmla="*/ 33 w 45"/>
                <a:gd name="T31" fmla="*/ 12 h 61"/>
                <a:gd name="T32" fmla="*/ 22 w 45"/>
                <a:gd name="T33" fmla="*/ 7 h 61"/>
                <a:gd name="T34" fmla="*/ 12 w 45"/>
                <a:gd name="T35" fmla="*/ 10 h 61"/>
                <a:gd name="T36" fmla="*/ 10 w 45"/>
                <a:gd name="T37" fmla="*/ 17 h 61"/>
                <a:gd name="T38" fmla="*/ 13 w 45"/>
                <a:gd name="T39" fmla="*/ 23 h 61"/>
                <a:gd name="T40" fmla="*/ 23 w 45"/>
                <a:gd name="T41" fmla="*/ 26 h 61"/>
                <a:gd name="T42" fmla="*/ 31 w 45"/>
                <a:gd name="T43" fmla="*/ 28 h 61"/>
                <a:gd name="T44" fmla="*/ 39 w 45"/>
                <a:gd name="T45" fmla="*/ 31 h 61"/>
                <a:gd name="T46" fmla="*/ 45 w 45"/>
                <a:gd name="T47" fmla="*/ 43 h 61"/>
                <a:gd name="T48" fmla="*/ 38 w 45"/>
                <a:gd name="T49" fmla="*/ 56 h 61"/>
                <a:gd name="T50" fmla="*/ 22 w 45"/>
                <a:gd name="T51" fmla="*/ 61 h 61"/>
                <a:gd name="T52" fmla="*/ 6 w 45"/>
                <a:gd name="T53" fmla="*/ 55 h 61"/>
                <a:gd name="T54" fmla="*/ 0 w 45"/>
                <a:gd name="T55" fmla="*/ 40 h 61"/>
                <a:gd name="T56" fmla="*/ 8 w 45"/>
                <a:gd name="T57" fmla="*/ 4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5" h="61">
                  <a:moveTo>
                    <a:pt x="8" y="40"/>
                  </a:moveTo>
                  <a:cubicBezTo>
                    <a:pt x="8" y="44"/>
                    <a:pt x="8" y="46"/>
                    <a:pt x="10" y="48"/>
                  </a:cubicBezTo>
                  <a:cubicBezTo>
                    <a:pt x="12" y="52"/>
                    <a:pt x="17" y="54"/>
                    <a:pt x="23" y="54"/>
                  </a:cubicBezTo>
                  <a:cubicBezTo>
                    <a:pt x="26" y="54"/>
                    <a:pt x="28" y="54"/>
                    <a:pt x="30" y="53"/>
                  </a:cubicBezTo>
                  <a:cubicBezTo>
                    <a:pt x="35" y="51"/>
                    <a:pt x="37" y="48"/>
                    <a:pt x="37" y="44"/>
                  </a:cubicBezTo>
                  <a:cubicBezTo>
                    <a:pt x="37" y="41"/>
                    <a:pt x="36" y="39"/>
                    <a:pt x="34" y="37"/>
                  </a:cubicBezTo>
                  <a:cubicBezTo>
                    <a:pt x="32" y="36"/>
                    <a:pt x="29" y="35"/>
                    <a:pt x="25" y="34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3" y="31"/>
                    <a:pt x="9" y="30"/>
                    <a:pt x="7" y="29"/>
                  </a:cubicBezTo>
                  <a:cubicBezTo>
                    <a:pt x="4" y="26"/>
                    <a:pt x="2" y="23"/>
                    <a:pt x="2" y="18"/>
                  </a:cubicBezTo>
                  <a:cubicBezTo>
                    <a:pt x="2" y="13"/>
                    <a:pt x="4" y="9"/>
                    <a:pt x="7" y="5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7" y="5"/>
                  </a:cubicBezTo>
                  <a:cubicBezTo>
                    <a:pt x="41" y="8"/>
                    <a:pt x="43" y="12"/>
                    <a:pt x="43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5"/>
                    <a:pt x="35" y="13"/>
                    <a:pt x="33" y="12"/>
                  </a:cubicBezTo>
                  <a:cubicBezTo>
                    <a:pt x="31" y="9"/>
                    <a:pt x="27" y="7"/>
                    <a:pt x="22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10" y="14"/>
                    <a:pt x="10" y="17"/>
                  </a:cubicBezTo>
                  <a:cubicBezTo>
                    <a:pt x="10" y="19"/>
                    <a:pt x="11" y="21"/>
                    <a:pt x="13" y="23"/>
                  </a:cubicBezTo>
                  <a:cubicBezTo>
                    <a:pt x="14" y="24"/>
                    <a:pt x="18" y="25"/>
                    <a:pt x="23" y="26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4" y="29"/>
                    <a:pt x="37" y="30"/>
                    <a:pt x="39" y="31"/>
                  </a:cubicBezTo>
                  <a:cubicBezTo>
                    <a:pt x="43" y="34"/>
                    <a:pt x="45" y="38"/>
                    <a:pt x="45" y="43"/>
                  </a:cubicBezTo>
                  <a:cubicBezTo>
                    <a:pt x="45" y="49"/>
                    <a:pt x="42" y="54"/>
                    <a:pt x="38" y="56"/>
                  </a:cubicBezTo>
                  <a:cubicBezTo>
                    <a:pt x="33" y="59"/>
                    <a:pt x="28" y="61"/>
                    <a:pt x="22" y="61"/>
                  </a:cubicBezTo>
                  <a:cubicBezTo>
                    <a:pt x="15" y="61"/>
                    <a:pt x="10" y="59"/>
                    <a:pt x="6" y="55"/>
                  </a:cubicBezTo>
                  <a:cubicBezTo>
                    <a:pt x="2" y="51"/>
                    <a:pt x="0" y="47"/>
                    <a:pt x="0" y="40"/>
                  </a:cubicBezTo>
                  <a:lnTo>
                    <a:pt x="8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4" name="Freeform 26"/>
            <p:cNvSpPr>
              <a:spLocks noEditPoints="1"/>
            </p:cNvSpPr>
            <p:nvPr/>
          </p:nvSpPr>
          <p:spPr bwMode="auto">
            <a:xfrm>
              <a:off x="15824204" y="2867026"/>
              <a:ext cx="120650" cy="141288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8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20 w 38"/>
                <a:gd name="T35" fmla="*/ 0 h 44"/>
                <a:gd name="T36" fmla="*/ 28 w 38"/>
                <a:gd name="T37" fmla="*/ 2 h 44"/>
                <a:gd name="T38" fmla="*/ 31 w 38"/>
                <a:gd name="T39" fmla="*/ 19 h 44"/>
                <a:gd name="T40" fmla="*/ 29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1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8" y="17"/>
                    <a:pt x="38" y="20"/>
                    <a:pt x="3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9"/>
                    <a:pt x="9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6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1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1" y="19"/>
                  </a:moveTo>
                  <a:cubicBezTo>
                    <a:pt x="30" y="16"/>
                    <a:pt x="30" y="13"/>
                    <a:pt x="29" y="11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1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5" name="Freeform 27"/>
            <p:cNvSpPr>
              <a:spLocks/>
            </p:cNvSpPr>
            <p:nvPr/>
          </p:nvSpPr>
          <p:spPr bwMode="auto">
            <a:xfrm>
              <a:off x="15976604" y="2867026"/>
              <a:ext cx="63500" cy="138113"/>
            </a:xfrm>
            <a:custGeom>
              <a:avLst/>
              <a:gdLst>
                <a:gd name="T0" fmla="*/ 0 w 20"/>
                <a:gd name="T1" fmla="*/ 1 h 43"/>
                <a:gd name="T2" fmla="*/ 6 w 20"/>
                <a:gd name="T3" fmla="*/ 1 h 43"/>
                <a:gd name="T4" fmla="*/ 6 w 20"/>
                <a:gd name="T5" fmla="*/ 8 h 43"/>
                <a:gd name="T6" fmla="*/ 10 w 20"/>
                <a:gd name="T7" fmla="*/ 3 h 43"/>
                <a:gd name="T8" fmla="*/ 18 w 20"/>
                <a:gd name="T9" fmla="*/ 0 h 43"/>
                <a:gd name="T10" fmla="*/ 18 w 20"/>
                <a:gd name="T11" fmla="*/ 0 h 43"/>
                <a:gd name="T12" fmla="*/ 20 w 20"/>
                <a:gd name="T13" fmla="*/ 1 h 43"/>
                <a:gd name="T14" fmla="*/ 20 w 20"/>
                <a:gd name="T15" fmla="*/ 8 h 43"/>
                <a:gd name="T16" fmla="*/ 19 w 20"/>
                <a:gd name="T17" fmla="*/ 8 h 43"/>
                <a:gd name="T18" fmla="*/ 18 w 20"/>
                <a:gd name="T19" fmla="*/ 8 h 43"/>
                <a:gd name="T20" fmla="*/ 9 w 20"/>
                <a:gd name="T21" fmla="*/ 11 h 43"/>
                <a:gd name="T22" fmla="*/ 7 w 20"/>
                <a:gd name="T23" fmla="*/ 19 h 43"/>
                <a:gd name="T24" fmla="*/ 7 w 20"/>
                <a:gd name="T25" fmla="*/ 43 h 43"/>
                <a:gd name="T26" fmla="*/ 0 w 20"/>
                <a:gd name="T27" fmla="*/ 43 h 43"/>
                <a:gd name="T28" fmla="*/ 0 w 20"/>
                <a:gd name="T29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7"/>
                    <a:pt x="8" y="5"/>
                    <a:pt x="10" y="3"/>
                  </a:cubicBezTo>
                  <a:cubicBezTo>
                    <a:pt x="12" y="1"/>
                    <a:pt x="15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20" y="1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4" y="8"/>
                    <a:pt x="11" y="9"/>
                    <a:pt x="9" y="11"/>
                  </a:cubicBezTo>
                  <a:cubicBezTo>
                    <a:pt x="8" y="13"/>
                    <a:pt x="7" y="16"/>
                    <a:pt x="7" y="19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6" name="Freeform 28"/>
            <p:cNvSpPr>
              <a:spLocks/>
            </p:cNvSpPr>
            <p:nvPr/>
          </p:nvSpPr>
          <p:spPr bwMode="auto">
            <a:xfrm>
              <a:off x="16046454" y="2870201"/>
              <a:ext cx="120650" cy="134938"/>
            </a:xfrm>
            <a:custGeom>
              <a:avLst/>
              <a:gdLst>
                <a:gd name="T0" fmla="*/ 16 w 76"/>
                <a:gd name="T1" fmla="*/ 0 h 85"/>
                <a:gd name="T2" fmla="*/ 38 w 76"/>
                <a:gd name="T3" fmla="*/ 69 h 85"/>
                <a:gd name="T4" fmla="*/ 62 w 76"/>
                <a:gd name="T5" fmla="*/ 0 h 85"/>
                <a:gd name="T6" fmla="*/ 76 w 76"/>
                <a:gd name="T7" fmla="*/ 0 h 85"/>
                <a:gd name="T8" fmla="*/ 46 w 76"/>
                <a:gd name="T9" fmla="*/ 85 h 85"/>
                <a:gd name="T10" fmla="*/ 30 w 76"/>
                <a:gd name="T11" fmla="*/ 85 h 85"/>
                <a:gd name="T12" fmla="*/ 0 w 76"/>
                <a:gd name="T13" fmla="*/ 0 h 85"/>
                <a:gd name="T14" fmla="*/ 16 w 76"/>
                <a:gd name="T1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85">
                  <a:moveTo>
                    <a:pt x="16" y="0"/>
                  </a:moveTo>
                  <a:lnTo>
                    <a:pt x="38" y="69"/>
                  </a:lnTo>
                  <a:lnTo>
                    <a:pt x="62" y="0"/>
                  </a:lnTo>
                  <a:lnTo>
                    <a:pt x="76" y="0"/>
                  </a:lnTo>
                  <a:lnTo>
                    <a:pt x="46" y="85"/>
                  </a:lnTo>
                  <a:lnTo>
                    <a:pt x="30" y="85"/>
                  </a:lnTo>
                  <a:lnTo>
                    <a:pt x="0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7" name="Freeform 29"/>
            <p:cNvSpPr>
              <a:spLocks noEditPoints="1"/>
            </p:cNvSpPr>
            <p:nvPr/>
          </p:nvSpPr>
          <p:spPr bwMode="auto">
            <a:xfrm>
              <a:off x="16189329" y="2822576"/>
              <a:ext cx="22225" cy="182563"/>
            </a:xfrm>
            <a:custGeom>
              <a:avLst/>
              <a:gdLst>
                <a:gd name="T0" fmla="*/ 0 w 14"/>
                <a:gd name="T1" fmla="*/ 0 h 115"/>
                <a:gd name="T2" fmla="*/ 14 w 14"/>
                <a:gd name="T3" fmla="*/ 0 h 115"/>
                <a:gd name="T4" fmla="*/ 14 w 14"/>
                <a:gd name="T5" fmla="*/ 16 h 115"/>
                <a:gd name="T6" fmla="*/ 0 w 14"/>
                <a:gd name="T7" fmla="*/ 16 h 115"/>
                <a:gd name="T8" fmla="*/ 0 w 14"/>
                <a:gd name="T9" fmla="*/ 0 h 115"/>
                <a:gd name="T10" fmla="*/ 0 w 14"/>
                <a:gd name="T11" fmla="*/ 30 h 115"/>
                <a:gd name="T12" fmla="*/ 14 w 14"/>
                <a:gd name="T13" fmla="*/ 30 h 115"/>
                <a:gd name="T14" fmla="*/ 14 w 14"/>
                <a:gd name="T15" fmla="*/ 115 h 115"/>
                <a:gd name="T16" fmla="*/ 0 w 14"/>
                <a:gd name="T17" fmla="*/ 115 h 115"/>
                <a:gd name="T18" fmla="*/ 0 w 14"/>
                <a:gd name="T19" fmla="*/ 3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15">
                  <a:moveTo>
                    <a:pt x="0" y="0"/>
                  </a:moveTo>
                  <a:lnTo>
                    <a:pt x="14" y="0"/>
                  </a:lnTo>
                  <a:lnTo>
                    <a:pt x="14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0" y="30"/>
                  </a:moveTo>
                  <a:lnTo>
                    <a:pt x="14" y="30"/>
                  </a:lnTo>
                  <a:lnTo>
                    <a:pt x="14" y="115"/>
                  </a:lnTo>
                  <a:lnTo>
                    <a:pt x="0" y="115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8" name="Freeform 30"/>
            <p:cNvSpPr>
              <a:spLocks/>
            </p:cNvSpPr>
            <p:nvPr/>
          </p:nvSpPr>
          <p:spPr bwMode="auto">
            <a:xfrm>
              <a:off x="16240129" y="2867026"/>
              <a:ext cx="112713" cy="141288"/>
            </a:xfrm>
            <a:custGeom>
              <a:avLst/>
              <a:gdLst>
                <a:gd name="T0" fmla="*/ 30 w 35"/>
                <a:gd name="T1" fmla="*/ 3 h 44"/>
                <a:gd name="T2" fmla="*/ 35 w 35"/>
                <a:gd name="T3" fmla="*/ 15 h 44"/>
                <a:gd name="T4" fmla="*/ 29 w 35"/>
                <a:gd name="T5" fmla="*/ 15 h 44"/>
                <a:gd name="T6" fmla="*/ 26 w 35"/>
                <a:gd name="T7" fmla="*/ 9 h 44"/>
                <a:gd name="T8" fmla="*/ 19 w 35"/>
                <a:gd name="T9" fmla="*/ 6 h 44"/>
                <a:gd name="T10" fmla="*/ 9 w 35"/>
                <a:gd name="T11" fmla="*/ 13 h 44"/>
                <a:gd name="T12" fmla="*/ 7 w 35"/>
                <a:gd name="T13" fmla="*/ 23 h 44"/>
                <a:gd name="T14" fmla="*/ 10 w 35"/>
                <a:gd name="T15" fmla="*/ 34 h 44"/>
                <a:gd name="T16" fmla="*/ 18 w 35"/>
                <a:gd name="T17" fmla="*/ 38 h 44"/>
                <a:gd name="T18" fmla="*/ 25 w 35"/>
                <a:gd name="T19" fmla="*/ 35 h 44"/>
                <a:gd name="T20" fmla="*/ 29 w 35"/>
                <a:gd name="T21" fmla="*/ 28 h 44"/>
                <a:gd name="T22" fmla="*/ 35 w 35"/>
                <a:gd name="T23" fmla="*/ 28 h 44"/>
                <a:gd name="T24" fmla="*/ 30 w 35"/>
                <a:gd name="T25" fmla="*/ 40 h 44"/>
                <a:gd name="T26" fmla="*/ 18 w 35"/>
                <a:gd name="T27" fmla="*/ 44 h 44"/>
                <a:gd name="T28" fmla="*/ 5 w 35"/>
                <a:gd name="T29" fmla="*/ 38 h 44"/>
                <a:gd name="T30" fmla="*/ 0 w 35"/>
                <a:gd name="T31" fmla="*/ 23 h 44"/>
                <a:gd name="T32" fmla="*/ 5 w 35"/>
                <a:gd name="T33" fmla="*/ 6 h 44"/>
                <a:gd name="T34" fmla="*/ 19 w 35"/>
                <a:gd name="T35" fmla="*/ 0 h 44"/>
                <a:gd name="T36" fmla="*/ 30 w 35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44">
                  <a:moveTo>
                    <a:pt x="30" y="3"/>
                  </a:moveTo>
                  <a:cubicBezTo>
                    <a:pt x="33" y="6"/>
                    <a:pt x="35" y="10"/>
                    <a:pt x="35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3"/>
                    <a:pt x="27" y="11"/>
                    <a:pt x="26" y="9"/>
                  </a:cubicBezTo>
                  <a:cubicBezTo>
                    <a:pt x="24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6"/>
                    <a:pt x="7" y="19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4" y="38"/>
                    <a:pt x="18" y="38"/>
                  </a:cubicBezTo>
                  <a:cubicBezTo>
                    <a:pt x="21" y="38"/>
                    <a:pt x="23" y="37"/>
                    <a:pt x="25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2" y="44"/>
                    <a:pt x="8" y="42"/>
                    <a:pt x="5" y="38"/>
                  </a:cubicBezTo>
                  <a:cubicBezTo>
                    <a:pt x="1" y="34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3" y="0"/>
                    <a:pt x="27" y="1"/>
                    <a:pt x="30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9" name="Freeform 31"/>
            <p:cNvSpPr>
              <a:spLocks noEditPoints="1"/>
            </p:cNvSpPr>
            <p:nvPr/>
          </p:nvSpPr>
          <p:spPr bwMode="auto">
            <a:xfrm>
              <a:off x="16371892" y="2867026"/>
              <a:ext cx="120650" cy="141288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7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19 w 38"/>
                <a:gd name="T35" fmla="*/ 0 h 44"/>
                <a:gd name="T36" fmla="*/ 28 w 38"/>
                <a:gd name="T37" fmla="*/ 2 h 44"/>
                <a:gd name="T38" fmla="*/ 30 w 38"/>
                <a:gd name="T39" fmla="*/ 19 h 44"/>
                <a:gd name="T40" fmla="*/ 28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0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7" y="17"/>
                    <a:pt x="38" y="20"/>
                    <a:pt x="38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5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7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90" name="Freeform 32"/>
            <p:cNvSpPr>
              <a:spLocks/>
            </p:cNvSpPr>
            <p:nvPr/>
          </p:nvSpPr>
          <p:spPr bwMode="auto">
            <a:xfrm>
              <a:off x="16514767" y="2867026"/>
              <a:ext cx="107950" cy="141288"/>
            </a:xfrm>
            <a:custGeom>
              <a:avLst/>
              <a:gdLst>
                <a:gd name="T0" fmla="*/ 6 w 34"/>
                <a:gd name="T1" fmla="*/ 30 h 44"/>
                <a:gd name="T2" fmla="*/ 8 w 34"/>
                <a:gd name="T3" fmla="*/ 35 h 44"/>
                <a:gd name="T4" fmla="*/ 18 w 34"/>
                <a:gd name="T5" fmla="*/ 39 h 44"/>
                <a:gd name="T6" fmla="*/ 24 w 34"/>
                <a:gd name="T7" fmla="*/ 37 h 44"/>
                <a:gd name="T8" fmla="*/ 28 w 34"/>
                <a:gd name="T9" fmla="*/ 32 h 44"/>
                <a:gd name="T10" fmla="*/ 25 w 34"/>
                <a:gd name="T11" fmla="*/ 28 h 44"/>
                <a:gd name="T12" fmla="*/ 19 w 34"/>
                <a:gd name="T13" fmla="*/ 26 h 44"/>
                <a:gd name="T14" fmla="*/ 13 w 34"/>
                <a:gd name="T15" fmla="*/ 24 h 44"/>
                <a:gd name="T16" fmla="*/ 5 w 34"/>
                <a:gd name="T17" fmla="*/ 21 h 44"/>
                <a:gd name="T18" fmla="*/ 1 w 34"/>
                <a:gd name="T19" fmla="*/ 13 h 44"/>
                <a:gd name="T20" fmla="*/ 5 w 34"/>
                <a:gd name="T21" fmla="*/ 4 h 44"/>
                <a:gd name="T22" fmla="*/ 17 w 34"/>
                <a:gd name="T23" fmla="*/ 0 h 44"/>
                <a:gd name="T24" fmla="*/ 30 w 34"/>
                <a:gd name="T25" fmla="*/ 6 h 44"/>
                <a:gd name="T26" fmla="*/ 33 w 34"/>
                <a:gd name="T27" fmla="*/ 13 h 44"/>
                <a:gd name="T28" fmla="*/ 26 w 34"/>
                <a:gd name="T29" fmla="*/ 13 h 44"/>
                <a:gd name="T30" fmla="*/ 25 w 34"/>
                <a:gd name="T31" fmla="*/ 9 h 44"/>
                <a:gd name="T32" fmla="*/ 16 w 34"/>
                <a:gd name="T33" fmla="*/ 6 h 44"/>
                <a:gd name="T34" fmla="*/ 10 w 34"/>
                <a:gd name="T35" fmla="*/ 8 h 44"/>
                <a:gd name="T36" fmla="*/ 8 w 34"/>
                <a:gd name="T37" fmla="*/ 12 h 44"/>
                <a:gd name="T38" fmla="*/ 11 w 34"/>
                <a:gd name="T39" fmla="*/ 16 h 44"/>
                <a:gd name="T40" fmla="*/ 15 w 34"/>
                <a:gd name="T41" fmla="*/ 18 h 44"/>
                <a:gd name="T42" fmla="*/ 20 w 34"/>
                <a:gd name="T43" fmla="*/ 19 h 44"/>
                <a:gd name="T44" fmla="*/ 30 w 34"/>
                <a:gd name="T45" fmla="*/ 22 h 44"/>
                <a:gd name="T46" fmla="*/ 34 w 34"/>
                <a:gd name="T47" fmla="*/ 31 h 44"/>
                <a:gd name="T48" fmla="*/ 30 w 34"/>
                <a:gd name="T49" fmla="*/ 40 h 44"/>
                <a:gd name="T50" fmla="*/ 17 w 34"/>
                <a:gd name="T51" fmla="*/ 44 h 44"/>
                <a:gd name="T52" fmla="*/ 4 w 34"/>
                <a:gd name="T53" fmla="*/ 40 h 44"/>
                <a:gd name="T54" fmla="*/ 0 w 34"/>
                <a:gd name="T55" fmla="*/ 30 h 44"/>
                <a:gd name="T56" fmla="*/ 6 w 34"/>
                <a:gd name="T57" fmla="*/ 3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" h="44">
                  <a:moveTo>
                    <a:pt x="6" y="30"/>
                  </a:moveTo>
                  <a:cubicBezTo>
                    <a:pt x="7" y="32"/>
                    <a:pt x="7" y="34"/>
                    <a:pt x="8" y="35"/>
                  </a:cubicBezTo>
                  <a:cubicBezTo>
                    <a:pt x="10" y="37"/>
                    <a:pt x="13" y="39"/>
                    <a:pt x="18" y="39"/>
                  </a:cubicBezTo>
                  <a:cubicBezTo>
                    <a:pt x="20" y="39"/>
                    <a:pt x="22" y="38"/>
                    <a:pt x="24" y="37"/>
                  </a:cubicBezTo>
                  <a:cubicBezTo>
                    <a:pt x="27" y="36"/>
                    <a:pt x="28" y="34"/>
                    <a:pt x="28" y="32"/>
                  </a:cubicBezTo>
                  <a:cubicBezTo>
                    <a:pt x="28" y="30"/>
                    <a:pt x="27" y="28"/>
                    <a:pt x="25" y="28"/>
                  </a:cubicBezTo>
                  <a:cubicBezTo>
                    <a:pt x="24" y="27"/>
                    <a:pt x="22" y="26"/>
                    <a:pt x="19" y="26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" y="23"/>
                    <a:pt x="7" y="22"/>
                    <a:pt x="5" y="21"/>
                  </a:cubicBezTo>
                  <a:cubicBezTo>
                    <a:pt x="2" y="19"/>
                    <a:pt x="1" y="17"/>
                    <a:pt x="1" y="13"/>
                  </a:cubicBezTo>
                  <a:cubicBezTo>
                    <a:pt x="1" y="9"/>
                    <a:pt x="2" y="6"/>
                    <a:pt x="5" y="4"/>
                  </a:cubicBezTo>
                  <a:cubicBezTo>
                    <a:pt x="8" y="1"/>
                    <a:pt x="12" y="0"/>
                    <a:pt x="17" y="0"/>
                  </a:cubicBezTo>
                  <a:cubicBezTo>
                    <a:pt x="23" y="0"/>
                    <a:pt x="28" y="2"/>
                    <a:pt x="30" y="6"/>
                  </a:cubicBezTo>
                  <a:cubicBezTo>
                    <a:pt x="32" y="8"/>
                    <a:pt x="33" y="11"/>
                    <a:pt x="33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0"/>
                    <a:pt x="25" y="9"/>
                  </a:cubicBezTo>
                  <a:cubicBezTo>
                    <a:pt x="23" y="7"/>
                    <a:pt x="20" y="6"/>
                    <a:pt x="16" y="6"/>
                  </a:cubicBezTo>
                  <a:cubicBezTo>
                    <a:pt x="13" y="6"/>
                    <a:pt x="11" y="7"/>
                    <a:pt x="10" y="8"/>
                  </a:cubicBezTo>
                  <a:cubicBezTo>
                    <a:pt x="9" y="9"/>
                    <a:pt x="8" y="10"/>
                    <a:pt x="8" y="12"/>
                  </a:cubicBezTo>
                  <a:cubicBezTo>
                    <a:pt x="8" y="13"/>
                    <a:pt x="9" y="15"/>
                    <a:pt x="11" y="16"/>
                  </a:cubicBezTo>
                  <a:cubicBezTo>
                    <a:pt x="12" y="17"/>
                    <a:pt x="13" y="17"/>
                    <a:pt x="15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5" y="20"/>
                    <a:pt x="29" y="21"/>
                    <a:pt x="30" y="22"/>
                  </a:cubicBezTo>
                  <a:cubicBezTo>
                    <a:pt x="33" y="24"/>
                    <a:pt x="34" y="27"/>
                    <a:pt x="34" y="31"/>
                  </a:cubicBezTo>
                  <a:cubicBezTo>
                    <a:pt x="34" y="35"/>
                    <a:pt x="33" y="38"/>
                    <a:pt x="30" y="40"/>
                  </a:cubicBezTo>
                  <a:cubicBezTo>
                    <a:pt x="27" y="43"/>
                    <a:pt x="23" y="44"/>
                    <a:pt x="17" y="44"/>
                  </a:cubicBezTo>
                  <a:cubicBezTo>
                    <a:pt x="11" y="44"/>
                    <a:pt x="6" y="43"/>
                    <a:pt x="4" y="40"/>
                  </a:cubicBezTo>
                  <a:cubicBezTo>
                    <a:pt x="1" y="37"/>
                    <a:pt x="0" y="34"/>
                    <a:pt x="0" y="30"/>
                  </a:cubicBezTo>
                  <a:lnTo>
                    <a:pt x="6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111" name="Rectangle 104"/>
            <p:cNvSpPr>
              <a:spLocks noChangeArrowheads="1"/>
            </p:cNvSpPr>
            <p:nvPr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>
                <a:solidFill>
                  <a:schemeClr val="tx1"/>
                </a:solidFill>
              </a:endParaRPr>
            </a:p>
          </p:txBody>
        </p:sp>
        <p:sp>
          <p:nvSpPr>
            <p:cNvPr id="112" name="Rectangle 105"/>
            <p:cNvSpPr>
              <a:spLocks noChangeArrowheads="1"/>
            </p:cNvSpPr>
            <p:nvPr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3" name="Rectangle 106"/>
            <p:cNvSpPr>
              <a:spLocks noChangeArrowheads="1"/>
            </p:cNvSpPr>
            <p:nvPr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114" name="Rectangle 107"/>
            <p:cNvSpPr>
              <a:spLocks noChangeArrowheads="1"/>
            </p:cNvSpPr>
            <p:nvPr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5" name="Rectangle 108"/>
            <p:cNvSpPr>
              <a:spLocks noChangeArrowheads="1"/>
            </p:cNvSpPr>
            <p:nvPr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116" name="Rectangle 113"/>
            <p:cNvSpPr>
              <a:spLocks noChangeArrowheads="1"/>
            </p:cNvSpPr>
            <p:nvPr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117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8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119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0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121" name="Rectangle 113"/>
            <p:cNvSpPr>
              <a:spLocks noChangeArrowheads="1"/>
            </p:cNvSpPr>
            <p:nvPr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122" name="Rectangle 105"/>
            <p:cNvSpPr>
              <a:spLocks noChangeArrowheads="1"/>
            </p:cNvSpPr>
            <p:nvPr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3" name="Rectangle 106"/>
            <p:cNvSpPr>
              <a:spLocks noChangeArrowheads="1"/>
            </p:cNvSpPr>
            <p:nvPr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124" name="Rectangle 107"/>
            <p:cNvSpPr>
              <a:spLocks noChangeArrowheads="1"/>
            </p:cNvSpPr>
            <p:nvPr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5" name="Rectangle 108"/>
            <p:cNvSpPr>
              <a:spLocks noChangeArrowheads="1"/>
            </p:cNvSpPr>
            <p:nvPr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126" name="Rectangle 109"/>
            <p:cNvSpPr>
              <a:spLocks noChangeArrowheads="1"/>
            </p:cNvSpPr>
            <p:nvPr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7" name="Rectangle 110"/>
            <p:cNvSpPr>
              <a:spLocks noChangeArrowheads="1"/>
            </p:cNvSpPr>
            <p:nvPr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128" name="Rectangle 111"/>
            <p:cNvSpPr>
              <a:spLocks noChangeArrowheads="1"/>
            </p:cNvSpPr>
            <p:nvPr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9" name="Rectangle 112"/>
            <p:cNvSpPr>
              <a:spLocks noChangeArrowheads="1"/>
            </p:cNvSpPr>
            <p:nvPr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130" name="Rectangle 113"/>
            <p:cNvSpPr>
              <a:spLocks noChangeArrowheads="1"/>
            </p:cNvSpPr>
            <p:nvPr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131" name="Rectangle 130"/>
            <p:cNvSpPr>
              <a:spLocks noChangeArrowheads="1"/>
            </p:cNvSpPr>
            <p:nvPr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2" name="Rectangle 131"/>
            <p:cNvSpPr>
              <a:spLocks noChangeArrowheads="1"/>
            </p:cNvSpPr>
            <p:nvPr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133" name="Rectangle 132"/>
            <p:cNvSpPr>
              <a:spLocks noChangeArrowheads="1"/>
            </p:cNvSpPr>
            <p:nvPr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4" name="Rectangle 133"/>
            <p:cNvSpPr>
              <a:spLocks noChangeArrowheads="1"/>
            </p:cNvSpPr>
            <p:nvPr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135" name="Rectangle 134"/>
            <p:cNvSpPr>
              <a:spLocks noChangeArrowheads="1"/>
            </p:cNvSpPr>
            <p:nvPr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136" name="Rectangle 109"/>
            <p:cNvSpPr>
              <a:spLocks noChangeArrowheads="1"/>
            </p:cNvSpPr>
            <p:nvPr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7" name="Rectangle 110"/>
            <p:cNvSpPr>
              <a:spLocks noChangeArrowheads="1"/>
            </p:cNvSpPr>
            <p:nvPr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138" name="Rectangle 111"/>
            <p:cNvSpPr>
              <a:spLocks noChangeArrowheads="1"/>
            </p:cNvSpPr>
            <p:nvPr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9" name="Rectangle 112"/>
            <p:cNvSpPr>
              <a:spLocks noChangeArrowheads="1"/>
            </p:cNvSpPr>
            <p:nvPr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140" name="Rectangle 139"/>
            <p:cNvSpPr>
              <a:spLocks noChangeArrowheads="1"/>
            </p:cNvSpPr>
            <p:nvPr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1" name="Rectangle 140"/>
            <p:cNvSpPr>
              <a:spLocks noChangeArrowheads="1"/>
            </p:cNvSpPr>
            <p:nvPr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142" name="Rectangle 111"/>
            <p:cNvSpPr>
              <a:spLocks noChangeArrowheads="1"/>
            </p:cNvSpPr>
            <p:nvPr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3" name="Rectangle 112"/>
            <p:cNvSpPr>
              <a:spLocks noChangeArrowheads="1"/>
            </p:cNvSpPr>
            <p:nvPr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sp>
        <p:nvSpPr>
          <p:cNvPr id="93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995305" y="2586687"/>
            <a:ext cx="4848284" cy="1227573"/>
          </a:xfrm>
        </p:spPr>
        <p:txBody>
          <a:bodyPr anchor="b" anchorCtr="0">
            <a:noAutofit/>
          </a:bodyPr>
          <a:lstStyle>
            <a:lvl1pPr algn="l">
              <a:lnSpc>
                <a:spcPts val="4100"/>
              </a:lnSpc>
              <a:defRPr sz="5100" b="1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Questions</a:t>
            </a:r>
          </a:p>
        </p:txBody>
      </p:sp>
      <p:sp>
        <p:nvSpPr>
          <p:cNvPr id="94" name="Rectangle 104"/>
          <p:cNvSpPr>
            <a:spLocks noChangeArrowheads="1"/>
          </p:cNvSpPr>
          <p:nvPr/>
        </p:nvSpPr>
        <p:spPr bwMode="gray">
          <a:xfrm flipH="1">
            <a:off x="-3101348" y="3937800"/>
            <a:ext cx="3018793" cy="72664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NAME OR SUBTITLE HERE</a:t>
            </a:r>
          </a:p>
        </p:txBody>
      </p:sp>
      <p:sp>
        <p:nvSpPr>
          <p:cNvPr id="95" name="Rectangle 104"/>
          <p:cNvSpPr>
            <a:spLocks noChangeArrowheads="1"/>
          </p:cNvSpPr>
          <p:nvPr/>
        </p:nvSpPr>
        <p:spPr bwMode="gray">
          <a:xfrm flipH="1">
            <a:off x="-3101356" y="3119578"/>
            <a:ext cx="3018791" cy="53080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YOUR QUOTE IN MAXIMUM OF 1 LINE OF TEXT</a:t>
            </a:r>
          </a:p>
        </p:txBody>
      </p:sp>
      <p:grpSp>
        <p:nvGrpSpPr>
          <p:cNvPr id="96" name="Group 95"/>
          <p:cNvGrpSpPr/>
          <p:nvPr/>
        </p:nvGrpSpPr>
        <p:grpSpPr>
          <a:xfrm>
            <a:off x="-3101342" y="3119579"/>
            <a:ext cx="3018791" cy="522270"/>
            <a:chOff x="-460208" y="1245102"/>
            <a:chExt cx="377657" cy="522270"/>
          </a:xfrm>
        </p:grpSpPr>
        <p:cxnSp>
          <p:nvCxnSpPr>
            <p:cNvPr id="97" name="Straight Connector 96"/>
            <p:cNvCxnSpPr/>
            <p:nvPr/>
          </p:nvCxnSpPr>
          <p:spPr bwMode="gray">
            <a:xfrm flipH="1">
              <a:off x="-460208" y="176737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98" name="Straight Connector 97"/>
            <p:cNvCxnSpPr/>
            <p:nvPr/>
          </p:nvCxnSpPr>
          <p:spPr bwMode="gray">
            <a:xfrm flipH="1">
              <a:off x="-460208" y="124510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99" name="Group 98"/>
          <p:cNvGrpSpPr/>
          <p:nvPr/>
        </p:nvGrpSpPr>
        <p:grpSpPr>
          <a:xfrm>
            <a:off x="-3101342" y="3937800"/>
            <a:ext cx="3018791" cy="726649"/>
            <a:chOff x="-460208" y="479536"/>
            <a:chExt cx="377657" cy="726649"/>
          </a:xfrm>
        </p:grpSpPr>
        <p:cxnSp>
          <p:nvCxnSpPr>
            <p:cNvPr id="100" name="Straight Connector 99"/>
            <p:cNvCxnSpPr/>
            <p:nvPr/>
          </p:nvCxnSpPr>
          <p:spPr bwMode="gray">
            <a:xfrm flipH="1">
              <a:off x="-460208" y="12061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01" name="Straight Connector 100"/>
            <p:cNvCxnSpPr/>
            <p:nvPr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sp>
        <p:nvSpPr>
          <p:cNvPr id="145" name="Title 1"/>
          <p:cNvSpPr txBox="1">
            <a:spLocks/>
          </p:cNvSpPr>
          <p:nvPr/>
        </p:nvSpPr>
        <p:spPr bwMode="gray">
          <a:xfrm>
            <a:off x="619172" y="1316161"/>
            <a:ext cx="1789113" cy="12858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4100"/>
              </a:lnSpc>
              <a:spcBef>
                <a:spcPct val="0"/>
              </a:spcBef>
              <a:buNone/>
              <a:defRPr sz="5100" b="1" kern="1200" cap="all" baseline="0">
                <a:solidFill>
                  <a:schemeClr val="bg1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nl-NL" sz="19900" noProof="0" dirty="0">
                <a:solidFill>
                  <a:srgbClr val="D4D2D2"/>
                </a:solidFill>
              </a:rPr>
              <a:t>?</a:t>
            </a:r>
            <a:endParaRPr lang="en-GB" sz="19900" dirty="0">
              <a:solidFill>
                <a:srgbClr val="D4D2D2"/>
              </a:solidFill>
            </a:endParaRPr>
          </a:p>
        </p:txBody>
      </p:sp>
      <p:sp>
        <p:nvSpPr>
          <p:cNvPr id="14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58813" y="5992145"/>
            <a:ext cx="250381" cy="34766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9D56737D-D580-AD4B-9393-407018DC4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893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estion blu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104"/>
          <p:cNvSpPr>
            <a:spLocks noChangeArrowheads="1"/>
          </p:cNvSpPr>
          <p:nvPr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34962" y="333375"/>
            <a:ext cx="5761038" cy="6191250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dirty="0" err="1">
              <a:solidFill>
                <a:schemeClr val="tx1"/>
              </a:solidFill>
            </a:endParaRPr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9" hasCustomPrompt="1"/>
          </p:nvPr>
        </p:nvSpPr>
        <p:spPr bwMode="auto">
          <a:xfrm>
            <a:off x="6096000" y="333375"/>
            <a:ext cx="5761038" cy="6191250"/>
          </a:xfrm>
          <a:custGeom>
            <a:avLst/>
            <a:gdLst>
              <a:gd name="connsiteX0" fmla="*/ 0 w 6105525"/>
              <a:gd name="connsiteY0" fmla="*/ 0 h 6858000"/>
              <a:gd name="connsiteX1" fmla="*/ 6105525 w 6105525"/>
              <a:gd name="connsiteY1" fmla="*/ 0 h 6858000"/>
              <a:gd name="connsiteX2" fmla="*/ 6105525 w 6105525"/>
              <a:gd name="connsiteY2" fmla="*/ 6858000 h 6858000"/>
              <a:gd name="connsiteX3" fmla="*/ 0 w 61055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5525" h="6858000">
                <a:moveTo>
                  <a:pt x="0" y="0"/>
                </a:moveTo>
                <a:lnTo>
                  <a:pt x="6105525" y="0"/>
                </a:lnTo>
                <a:lnTo>
                  <a:pt x="61055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180000" tIns="180000" rIns="648000" bIns="180000" anchor="ctr">
            <a:noAutofit/>
          </a:bodyPr>
          <a:lstStyle>
            <a:lvl1pPr algn="r">
              <a:defRPr/>
            </a:lvl1pPr>
          </a:lstStyle>
          <a:p>
            <a:r>
              <a:rPr lang="en-GB" dirty="0"/>
              <a:t>Click on icon left </a:t>
            </a:r>
            <a:br>
              <a:rPr lang="en-GB" dirty="0"/>
            </a:br>
            <a:r>
              <a:rPr lang="en-GB" dirty="0"/>
              <a:t>to insert picture </a:t>
            </a:r>
            <a:endParaRPr lang="nl-NL" dirty="0"/>
          </a:p>
        </p:txBody>
      </p:sp>
      <p:grpSp>
        <p:nvGrpSpPr>
          <p:cNvPr id="61" name="Group 60"/>
          <p:cNvGrpSpPr/>
          <p:nvPr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62" name="Rectangle 104"/>
            <p:cNvSpPr>
              <a:spLocks noChangeArrowheads="1"/>
            </p:cNvSpPr>
            <p:nvPr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>
                <a:solidFill>
                  <a:schemeClr val="tx1"/>
                </a:solidFill>
              </a:endParaRPr>
            </a:p>
          </p:txBody>
        </p:sp>
        <p:sp>
          <p:nvSpPr>
            <p:cNvPr id="63" name="Rectangle 105"/>
            <p:cNvSpPr>
              <a:spLocks noChangeArrowheads="1"/>
            </p:cNvSpPr>
            <p:nvPr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4" name="Rectangle 106"/>
            <p:cNvSpPr>
              <a:spLocks noChangeArrowheads="1"/>
            </p:cNvSpPr>
            <p:nvPr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65" name="Rectangle 107"/>
            <p:cNvSpPr>
              <a:spLocks noChangeArrowheads="1"/>
            </p:cNvSpPr>
            <p:nvPr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6" name="Rectangle 108"/>
            <p:cNvSpPr>
              <a:spLocks noChangeArrowheads="1"/>
            </p:cNvSpPr>
            <p:nvPr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67" name="Rectangle 113"/>
            <p:cNvSpPr>
              <a:spLocks noChangeArrowheads="1"/>
            </p:cNvSpPr>
            <p:nvPr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68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9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70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1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72" name="Rectangle 113"/>
            <p:cNvSpPr>
              <a:spLocks noChangeArrowheads="1"/>
            </p:cNvSpPr>
            <p:nvPr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73" name="Rectangle 105"/>
            <p:cNvSpPr>
              <a:spLocks noChangeArrowheads="1"/>
            </p:cNvSpPr>
            <p:nvPr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4" name="Rectangle 106"/>
            <p:cNvSpPr>
              <a:spLocks noChangeArrowheads="1"/>
            </p:cNvSpPr>
            <p:nvPr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75" name="Rectangle 107"/>
            <p:cNvSpPr>
              <a:spLocks noChangeArrowheads="1"/>
            </p:cNvSpPr>
            <p:nvPr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6" name="Rectangle 108"/>
            <p:cNvSpPr>
              <a:spLocks noChangeArrowheads="1"/>
            </p:cNvSpPr>
            <p:nvPr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77" name="Rectangle 109"/>
            <p:cNvSpPr>
              <a:spLocks noChangeArrowheads="1"/>
            </p:cNvSpPr>
            <p:nvPr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8" name="Rectangle 110"/>
            <p:cNvSpPr>
              <a:spLocks noChangeArrowheads="1"/>
            </p:cNvSpPr>
            <p:nvPr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79" name="Rectangle 111"/>
            <p:cNvSpPr>
              <a:spLocks noChangeArrowheads="1"/>
            </p:cNvSpPr>
            <p:nvPr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0" name="Rectangle 112"/>
            <p:cNvSpPr>
              <a:spLocks noChangeArrowheads="1"/>
            </p:cNvSpPr>
            <p:nvPr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81" name="Rectangle 113"/>
            <p:cNvSpPr>
              <a:spLocks noChangeArrowheads="1"/>
            </p:cNvSpPr>
            <p:nvPr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82" name="Rectangle 81"/>
            <p:cNvSpPr>
              <a:spLocks noChangeArrowheads="1"/>
            </p:cNvSpPr>
            <p:nvPr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3" name="Rectangle 82"/>
            <p:cNvSpPr>
              <a:spLocks noChangeArrowheads="1"/>
            </p:cNvSpPr>
            <p:nvPr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84" name="Rectangle 83"/>
            <p:cNvSpPr>
              <a:spLocks noChangeArrowheads="1"/>
            </p:cNvSpPr>
            <p:nvPr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5" name="Rectangle 84"/>
            <p:cNvSpPr>
              <a:spLocks noChangeArrowheads="1"/>
            </p:cNvSpPr>
            <p:nvPr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86" name="Rectangle 85"/>
            <p:cNvSpPr>
              <a:spLocks noChangeArrowheads="1"/>
            </p:cNvSpPr>
            <p:nvPr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87" name="Rectangle 109"/>
            <p:cNvSpPr>
              <a:spLocks noChangeArrowheads="1"/>
            </p:cNvSpPr>
            <p:nvPr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8" name="Rectangle 110"/>
            <p:cNvSpPr>
              <a:spLocks noChangeArrowheads="1"/>
            </p:cNvSpPr>
            <p:nvPr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89" name="Rectangle 111"/>
            <p:cNvSpPr>
              <a:spLocks noChangeArrowheads="1"/>
            </p:cNvSpPr>
            <p:nvPr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90" name="Rectangle 112"/>
            <p:cNvSpPr>
              <a:spLocks noChangeArrowheads="1"/>
            </p:cNvSpPr>
            <p:nvPr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91" name="Rectangle 90"/>
            <p:cNvSpPr>
              <a:spLocks noChangeArrowheads="1"/>
            </p:cNvSpPr>
            <p:nvPr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92" name="Rectangle 91"/>
            <p:cNvSpPr>
              <a:spLocks noChangeArrowheads="1"/>
            </p:cNvSpPr>
            <p:nvPr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93" name="Rectangle 111"/>
            <p:cNvSpPr>
              <a:spLocks noChangeArrowheads="1"/>
            </p:cNvSpPr>
            <p:nvPr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94" name="Rectangle 112"/>
            <p:cNvSpPr>
              <a:spLocks noChangeArrowheads="1"/>
            </p:cNvSpPr>
            <p:nvPr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sp>
        <p:nvSpPr>
          <p:cNvPr id="96" name="Text Placeholder 6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995304" y="3937800"/>
            <a:ext cx="4398963" cy="729450"/>
          </a:xfrm>
        </p:spPr>
        <p:txBody>
          <a:bodyPr>
            <a:noAutofit/>
          </a:bodyPr>
          <a:lstStyle>
            <a:lvl1pPr algn="l">
              <a:lnSpc>
                <a:spcPts val="2300"/>
              </a:lnSpc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Name or Subtitle</a:t>
            </a:r>
          </a:p>
        </p:txBody>
      </p:sp>
      <p:sp>
        <p:nvSpPr>
          <p:cNvPr id="97" name="Title 1"/>
          <p:cNvSpPr txBox="1">
            <a:spLocks/>
          </p:cNvSpPr>
          <p:nvPr/>
        </p:nvSpPr>
        <p:spPr bwMode="gray">
          <a:xfrm>
            <a:off x="619172" y="1316161"/>
            <a:ext cx="1789113" cy="12858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4100"/>
              </a:lnSpc>
              <a:spcBef>
                <a:spcPct val="0"/>
              </a:spcBef>
              <a:buNone/>
              <a:defRPr sz="5100" b="1" kern="1200" cap="all" baseline="0">
                <a:solidFill>
                  <a:schemeClr val="bg1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nl-NL" sz="19900" noProof="0" dirty="0">
                <a:solidFill>
                  <a:schemeClr val="accent4"/>
                </a:solidFill>
              </a:rPr>
              <a:t>?</a:t>
            </a:r>
            <a:endParaRPr lang="en-GB" sz="19900" dirty="0">
              <a:solidFill>
                <a:schemeClr val="accent4"/>
              </a:solidFill>
            </a:endParaRPr>
          </a:p>
        </p:txBody>
      </p:sp>
      <p:sp>
        <p:nvSpPr>
          <p:cNvPr id="98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995305" y="2586687"/>
            <a:ext cx="4848284" cy="1227573"/>
          </a:xfrm>
        </p:spPr>
        <p:txBody>
          <a:bodyPr anchor="b" anchorCtr="0">
            <a:noAutofit/>
          </a:bodyPr>
          <a:lstStyle>
            <a:lvl1pPr algn="l">
              <a:lnSpc>
                <a:spcPts val="4100"/>
              </a:lnSpc>
              <a:defRPr sz="51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Questions</a:t>
            </a:r>
          </a:p>
        </p:txBody>
      </p:sp>
      <p:sp>
        <p:nvSpPr>
          <p:cNvPr id="99" name="Rectangle 104"/>
          <p:cNvSpPr>
            <a:spLocks noChangeArrowheads="1"/>
          </p:cNvSpPr>
          <p:nvPr/>
        </p:nvSpPr>
        <p:spPr bwMode="gray">
          <a:xfrm flipH="1">
            <a:off x="-3101348" y="3937800"/>
            <a:ext cx="3018793" cy="72664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NAME OR SUBTITLE HERE</a:t>
            </a:r>
          </a:p>
        </p:txBody>
      </p:sp>
      <p:sp>
        <p:nvSpPr>
          <p:cNvPr id="100" name="Rectangle 104"/>
          <p:cNvSpPr>
            <a:spLocks noChangeArrowheads="1"/>
          </p:cNvSpPr>
          <p:nvPr/>
        </p:nvSpPr>
        <p:spPr bwMode="gray">
          <a:xfrm flipH="1">
            <a:off x="-3101356" y="3119578"/>
            <a:ext cx="3018791" cy="53080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YOUR QUOTE IN MAXIMUM OF 1 LINE OF TEXT</a:t>
            </a:r>
          </a:p>
        </p:txBody>
      </p:sp>
      <p:grpSp>
        <p:nvGrpSpPr>
          <p:cNvPr id="101" name="Group 100"/>
          <p:cNvGrpSpPr/>
          <p:nvPr/>
        </p:nvGrpSpPr>
        <p:grpSpPr>
          <a:xfrm>
            <a:off x="-3101342" y="3119579"/>
            <a:ext cx="3018791" cy="522270"/>
            <a:chOff x="-460208" y="1245102"/>
            <a:chExt cx="377657" cy="522270"/>
          </a:xfrm>
        </p:grpSpPr>
        <p:cxnSp>
          <p:nvCxnSpPr>
            <p:cNvPr id="102" name="Straight Connector 101"/>
            <p:cNvCxnSpPr/>
            <p:nvPr/>
          </p:nvCxnSpPr>
          <p:spPr bwMode="gray">
            <a:xfrm flipH="1">
              <a:off x="-460208" y="176737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03" name="Straight Connector 102"/>
            <p:cNvCxnSpPr/>
            <p:nvPr/>
          </p:nvCxnSpPr>
          <p:spPr bwMode="gray">
            <a:xfrm flipH="1">
              <a:off x="-460208" y="124510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104" name="Group 103"/>
          <p:cNvGrpSpPr/>
          <p:nvPr/>
        </p:nvGrpSpPr>
        <p:grpSpPr>
          <a:xfrm>
            <a:off x="-3101342" y="3937800"/>
            <a:ext cx="3018791" cy="726649"/>
            <a:chOff x="-460208" y="479536"/>
            <a:chExt cx="377657" cy="726649"/>
          </a:xfrm>
        </p:grpSpPr>
        <p:cxnSp>
          <p:nvCxnSpPr>
            <p:cNvPr id="105" name="Straight Connector 104"/>
            <p:cNvCxnSpPr/>
            <p:nvPr/>
          </p:nvCxnSpPr>
          <p:spPr bwMode="gray">
            <a:xfrm flipH="1">
              <a:off x="-460208" y="12061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06" name="Straight Connector 105"/>
            <p:cNvCxnSpPr/>
            <p:nvPr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sp>
        <p:nvSpPr>
          <p:cNvPr id="107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58813" y="5992145"/>
            <a:ext cx="250381" cy="34766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bg1"/>
                </a:solidFill>
                <a:latin typeface="+mj-lt"/>
              </a:defRPr>
            </a:lvl1pPr>
          </a:lstStyle>
          <a:p>
            <a:fld id="{9D56737D-D580-AD4B-9393-407018DC4A35}" type="slidenum">
              <a:rPr lang="en-US" smtClean="0"/>
              <a:t>‹#›</a:t>
            </a:fld>
            <a:endParaRPr lang="en-US"/>
          </a:p>
        </p:txBody>
      </p:sp>
      <p:grpSp>
        <p:nvGrpSpPr>
          <p:cNvPr id="108" name="Group 107"/>
          <p:cNvGrpSpPr/>
          <p:nvPr/>
        </p:nvGrpSpPr>
        <p:grpSpPr>
          <a:xfrm>
            <a:off x="12263437" y="3542534"/>
            <a:ext cx="3681703" cy="2424674"/>
            <a:chOff x="12263437" y="3542534"/>
            <a:chExt cx="3681703" cy="2424674"/>
          </a:xfrm>
        </p:grpSpPr>
        <p:sp>
          <p:nvSpPr>
            <p:cNvPr id="122" name="Rectangle 104"/>
            <p:cNvSpPr>
              <a:spLocks noChangeArrowheads="1"/>
            </p:cNvSpPr>
            <p:nvPr/>
          </p:nvSpPr>
          <p:spPr bwMode="gray">
            <a:xfrm>
              <a:off x="12263438" y="3542535"/>
              <a:ext cx="3681702" cy="242467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sp>
          <p:nvSpPr>
            <p:cNvPr id="123" name="Rectangle 122"/>
            <p:cNvSpPr/>
            <p:nvPr/>
          </p:nvSpPr>
          <p:spPr bwMode="gray">
            <a:xfrm>
              <a:off x="12263437" y="3542534"/>
              <a:ext cx="2008240" cy="224866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36000" rIns="36000" bIns="36000" rtlCol="0" anchor="t" anchorCtr="0">
              <a:noAutofit/>
            </a:bodyPr>
            <a:lstStyle/>
            <a:p>
              <a:pPr algn="l"/>
              <a:r>
                <a:rPr lang="en-GB" sz="1200" b="1" i="0" noProof="0" dirty="0">
                  <a:solidFill>
                    <a:schemeClr val="tx1"/>
                  </a:solidFill>
                  <a:latin typeface="+mj-lt"/>
                </a:rPr>
                <a:t>CROP PICTURE</a:t>
              </a: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Select picture &gt; 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tab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“Picture Tools”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&gt;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“Format”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the icon above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“Crop”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baseline="0" noProof="0" dirty="0">
                  <a:solidFill>
                    <a:schemeClr val="tx1"/>
                  </a:solidFill>
                </a:rPr>
                <a:t>You will see crop and scale markers on the corners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000" b="0" i="0" noProof="0" dirty="0">
                  <a:solidFill>
                    <a:schemeClr val="tx1"/>
                  </a:solidFill>
                </a:rPr>
                <a:t>Use the </a:t>
              </a:r>
              <a:r>
                <a:rPr lang="en-GB" sz="1000" b="1" i="0" noProof="0" dirty="0">
                  <a:solidFill>
                    <a:schemeClr val="tx1"/>
                  </a:solidFill>
                </a:rPr>
                <a:t>“circular scale icon” </a:t>
              </a:r>
              <a:r>
                <a:rPr lang="en-GB" sz="1000" b="0" i="0" noProof="0" dirty="0">
                  <a:solidFill>
                    <a:schemeClr val="tx1"/>
                  </a:solidFill>
                </a:rPr>
                <a:t>to scale your picture within the cropped region.</a:t>
              </a: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</p:txBody>
        </p:sp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887153" y="5028163"/>
              <a:ext cx="352425" cy="352425"/>
            </a:xfrm>
            <a:prstGeom prst="rect">
              <a:avLst/>
            </a:prstGeom>
          </p:spPr>
        </p:pic>
        <p:pic>
          <p:nvPicPr>
            <p:cNvPr id="125" name="Picture 1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3611888"/>
              <a:ext cx="1405088" cy="524792"/>
            </a:xfrm>
            <a:prstGeom prst="rect">
              <a:avLst/>
            </a:prstGeom>
          </p:spPr>
        </p:pic>
        <p:pic>
          <p:nvPicPr>
            <p:cNvPr id="126" name="Picture 1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5028164"/>
              <a:ext cx="352425" cy="352425"/>
            </a:xfrm>
            <a:prstGeom prst="rect">
              <a:avLst/>
            </a:prstGeom>
          </p:spPr>
        </p:pic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5413485" y="5028164"/>
              <a:ext cx="352425" cy="352425"/>
            </a:xfrm>
            <a:prstGeom prst="rect">
              <a:avLst/>
            </a:prstGeom>
          </p:spPr>
        </p:pic>
        <p:grpSp>
          <p:nvGrpSpPr>
            <p:cNvPr id="128" name="Group 127"/>
            <p:cNvGrpSpPr/>
            <p:nvPr/>
          </p:nvGrpSpPr>
          <p:grpSpPr>
            <a:xfrm>
              <a:off x="14367592" y="4149392"/>
              <a:ext cx="511967" cy="758182"/>
              <a:chOff x="14093278" y="4121452"/>
              <a:chExt cx="511967" cy="758182"/>
            </a:xfrm>
          </p:grpSpPr>
          <p:pic>
            <p:nvPicPr>
              <p:cNvPr id="132" name="Picture 131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8920" b="13479"/>
              <a:stretch/>
            </p:blipFill>
            <p:spPr bwMode="gray">
              <a:xfrm>
                <a:off x="14093278" y="4121452"/>
                <a:ext cx="511967" cy="758182"/>
              </a:xfrm>
              <a:prstGeom prst="rect">
                <a:avLst/>
              </a:prstGeom>
            </p:spPr>
          </p:pic>
          <p:sp>
            <p:nvSpPr>
              <p:cNvPr id="133" name="Rectangle 132"/>
              <p:cNvSpPr/>
              <p:nvPr/>
            </p:nvSpPr>
            <p:spPr bwMode="gray">
              <a:xfrm>
                <a:off x="14122400" y="4229100"/>
                <a:ext cx="393700" cy="36830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US" dirty="0" err="1"/>
              </a:p>
            </p:txBody>
          </p:sp>
        </p:grpSp>
        <p:cxnSp>
          <p:nvCxnSpPr>
            <p:cNvPr id="129" name="Straight Arrow Connector 128"/>
            <p:cNvCxnSpPr/>
            <p:nvPr/>
          </p:nvCxnSpPr>
          <p:spPr bwMode="gray">
            <a:xfrm flipV="1">
              <a:off x="14537035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/>
            <p:nvPr/>
          </p:nvCxnSpPr>
          <p:spPr bwMode="gray">
            <a:xfrm flipV="1">
              <a:off x="15641086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Oval 130"/>
            <p:cNvSpPr/>
            <p:nvPr/>
          </p:nvSpPr>
          <p:spPr bwMode="gray">
            <a:xfrm>
              <a:off x="15517444" y="5108869"/>
              <a:ext cx="233362" cy="23336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38718154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estion gre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104"/>
          <p:cNvSpPr>
            <a:spLocks noChangeArrowheads="1"/>
          </p:cNvSpPr>
          <p:nvPr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34962" y="333375"/>
            <a:ext cx="5761038" cy="619125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dirty="0" err="1">
              <a:solidFill>
                <a:schemeClr val="tx1"/>
              </a:solidFill>
            </a:endParaRPr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9" hasCustomPrompt="1"/>
          </p:nvPr>
        </p:nvSpPr>
        <p:spPr bwMode="auto">
          <a:xfrm>
            <a:off x="6096000" y="333375"/>
            <a:ext cx="5761038" cy="6191250"/>
          </a:xfrm>
          <a:custGeom>
            <a:avLst/>
            <a:gdLst>
              <a:gd name="connsiteX0" fmla="*/ 0 w 6105525"/>
              <a:gd name="connsiteY0" fmla="*/ 0 h 6858000"/>
              <a:gd name="connsiteX1" fmla="*/ 6105525 w 6105525"/>
              <a:gd name="connsiteY1" fmla="*/ 0 h 6858000"/>
              <a:gd name="connsiteX2" fmla="*/ 6105525 w 6105525"/>
              <a:gd name="connsiteY2" fmla="*/ 6858000 h 6858000"/>
              <a:gd name="connsiteX3" fmla="*/ 0 w 61055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5525" h="6858000">
                <a:moveTo>
                  <a:pt x="0" y="0"/>
                </a:moveTo>
                <a:lnTo>
                  <a:pt x="6105525" y="0"/>
                </a:lnTo>
                <a:lnTo>
                  <a:pt x="61055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180000" tIns="180000" rIns="648000" bIns="180000" anchor="ctr">
            <a:noAutofit/>
          </a:bodyPr>
          <a:lstStyle>
            <a:lvl1pPr algn="r">
              <a:defRPr/>
            </a:lvl1pPr>
          </a:lstStyle>
          <a:p>
            <a:r>
              <a:rPr lang="en-GB" dirty="0"/>
              <a:t>Click on icon left </a:t>
            </a:r>
            <a:br>
              <a:rPr lang="en-GB" dirty="0"/>
            </a:br>
            <a:r>
              <a:rPr lang="en-GB" dirty="0"/>
              <a:t>to insert picture </a:t>
            </a:r>
            <a:endParaRPr lang="nl-NL" dirty="0"/>
          </a:p>
        </p:txBody>
      </p:sp>
      <p:grpSp>
        <p:nvGrpSpPr>
          <p:cNvPr id="57" name="Group 56"/>
          <p:cNvGrpSpPr/>
          <p:nvPr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58" name="Rectangle 104"/>
            <p:cNvSpPr>
              <a:spLocks noChangeArrowheads="1"/>
            </p:cNvSpPr>
            <p:nvPr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105"/>
            <p:cNvSpPr>
              <a:spLocks noChangeArrowheads="1"/>
            </p:cNvSpPr>
            <p:nvPr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0" name="Rectangle 106"/>
            <p:cNvSpPr>
              <a:spLocks noChangeArrowheads="1"/>
            </p:cNvSpPr>
            <p:nvPr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61" name="Rectangle 107"/>
            <p:cNvSpPr>
              <a:spLocks noChangeArrowheads="1"/>
            </p:cNvSpPr>
            <p:nvPr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2" name="Rectangle 108"/>
            <p:cNvSpPr>
              <a:spLocks noChangeArrowheads="1"/>
            </p:cNvSpPr>
            <p:nvPr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63" name="Rectangle 113"/>
            <p:cNvSpPr>
              <a:spLocks noChangeArrowheads="1"/>
            </p:cNvSpPr>
            <p:nvPr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64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5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66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7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68" name="Rectangle 113"/>
            <p:cNvSpPr>
              <a:spLocks noChangeArrowheads="1"/>
            </p:cNvSpPr>
            <p:nvPr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69" name="Rectangle 105"/>
            <p:cNvSpPr>
              <a:spLocks noChangeArrowheads="1"/>
            </p:cNvSpPr>
            <p:nvPr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0" name="Rectangle 106"/>
            <p:cNvSpPr>
              <a:spLocks noChangeArrowheads="1"/>
            </p:cNvSpPr>
            <p:nvPr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71" name="Rectangle 107"/>
            <p:cNvSpPr>
              <a:spLocks noChangeArrowheads="1"/>
            </p:cNvSpPr>
            <p:nvPr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2" name="Rectangle 108"/>
            <p:cNvSpPr>
              <a:spLocks noChangeArrowheads="1"/>
            </p:cNvSpPr>
            <p:nvPr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73" name="Rectangle 109"/>
            <p:cNvSpPr>
              <a:spLocks noChangeArrowheads="1"/>
            </p:cNvSpPr>
            <p:nvPr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4" name="Rectangle 110"/>
            <p:cNvSpPr>
              <a:spLocks noChangeArrowheads="1"/>
            </p:cNvSpPr>
            <p:nvPr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75" name="Rectangle 111"/>
            <p:cNvSpPr>
              <a:spLocks noChangeArrowheads="1"/>
            </p:cNvSpPr>
            <p:nvPr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6" name="Rectangle 112"/>
            <p:cNvSpPr>
              <a:spLocks noChangeArrowheads="1"/>
            </p:cNvSpPr>
            <p:nvPr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77" name="Rectangle 113"/>
            <p:cNvSpPr>
              <a:spLocks noChangeArrowheads="1"/>
            </p:cNvSpPr>
            <p:nvPr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78" name="Rectangle 77"/>
            <p:cNvSpPr>
              <a:spLocks noChangeArrowheads="1"/>
            </p:cNvSpPr>
            <p:nvPr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9" name="Rectangle 78"/>
            <p:cNvSpPr>
              <a:spLocks noChangeArrowheads="1"/>
            </p:cNvSpPr>
            <p:nvPr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80" name="Rectangle 79"/>
            <p:cNvSpPr>
              <a:spLocks noChangeArrowheads="1"/>
            </p:cNvSpPr>
            <p:nvPr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1" name="Rectangle 80"/>
            <p:cNvSpPr>
              <a:spLocks noChangeArrowheads="1"/>
            </p:cNvSpPr>
            <p:nvPr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82" name="Rectangle 81"/>
            <p:cNvSpPr>
              <a:spLocks noChangeArrowheads="1"/>
            </p:cNvSpPr>
            <p:nvPr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83" name="Rectangle 109"/>
            <p:cNvSpPr>
              <a:spLocks noChangeArrowheads="1"/>
            </p:cNvSpPr>
            <p:nvPr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4" name="Rectangle 110"/>
            <p:cNvSpPr>
              <a:spLocks noChangeArrowheads="1"/>
            </p:cNvSpPr>
            <p:nvPr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85" name="Rectangle 111"/>
            <p:cNvSpPr>
              <a:spLocks noChangeArrowheads="1"/>
            </p:cNvSpPr>
            <p:nvPr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6" name="Rectangle 112"/>
            <p:cNvSpPr>
              <a:spLocks noChangeArrowheads="1"/>
            </p:cNvSpPr>
            <p:nvPr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87" name="Rectangle 86"/>
            <p:cNvSpPr>
              <a:spLocks noChangeArrowheads="1"/>
            </p:cNvSpPr>
            <p:nvPr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8" name="Rectangle 87"/>
            <p:cNvSpPr>
              <a:spLocks noChangeArrowheads="1"/>
            </p:cNvSpPr>
            <p:nvPr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89" name="Rectangle 111"/>
            <p:cNvSpPr>
              <a:spLocks noChangeArrowheads="1"/>
            </p:cNvSpPr>
            <p:nvPr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90" name="Rectangle 112"/>
            <p:cNvSpPr>
              <a:spLocks noChangeArrowheads="1"/>
            </p:cNvSpPr>
            <p:nvPr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sp>
        <p:nvSpPr>
          <p:cNvPr id="92" name="Text Placeholder 6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995304" y="3937800"/>
            <a:ext cx="4398963" cy="729450"/>
          </a:xfrm>
        </p:spPr>
        <p:txBody>
          <a:bodyPr>
            <a:noAutofit/>
          </a:bodyPr>
          <a:lstStyle>
            <a:lvl1pPr algn="l">
              <a:lnSpc>
                <a:spcPts val="2300"/>
              </a:lnSpc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Click to edit Name or Subtitle </a:t>
            </a:r>
          </a:p>
        </p:txBody>
      </p:sp>
      <p:sp>
        <p:nvSpPr>
          <p:cNvPr id="93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995305" y="2586687"/>
            <a:ext cx="4848284" cy="1227573"/>
          </a:xfrm>
        </p:spPr>
        <p:txBody>
          <a:bodyPr anchor="b" anchorCtr="0">
            <a:noAutofit/>
          </a:bodyPr>
          <a:lstStyle>
            <a:lvl1pPr algn="l">
              <a:lnSpc>
                <a:spcPts val="4100"/>
              </a:lnSpc>
              <a:defRPr sz="5100" b="1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Questions</a:t>
            </a:r>
          </a:p>
        </p:txBody>
      </p:sp>
      <p:sp>
        <p:nvSpPr>
          <p:cNvPr id="94" name="Rectangle 104"/>
          <p:cNvSpPr>
            <a:spLocks noChangeArrowheads="1"/>
          </p:cNvSpPr>
          <p:nvPr/>
        </p:nvSpPr>
        <p:spPr bwMode="gray">
          <a:xfrm flipH="1">
            <a:off x="-3101348" y="3937800"/>
            <a:ext cx="3018793" cy="72664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NAME OR SUBTITLE HERE</a:t>
            </a:r>
          </a:p>
        </p:txBody>
      </p:sp>
      <p:sp>
        <p:nvSpPr>
          <p:cNvPr id="95" name="Rectangle 104"/>
          <p:cNvSpPr>
            <a:spLocks noChangeArrowheads="1"/>
          </p:cNvSpPr>
          <p:nvPr/>
        </p:nvSpPr>
        <p:spPr bwMode="gray">
          <a:xfrm flipH="1">
            <a:off x="-3101356" y="3119578"/>
            <a:ext cx="3018791" cy="53080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YOUR QUOTE IN MAXIMUM OF 1 LINE OF TEXT</a:t>
            </a:r>
          </a:p>
        </p:txBody>
      </p:sp>
      <p:grpSp>
        <p:nvGrpSpPr>
          <p:cNvPr id="96" name="Group 95"/>
          <p:cNvGrpSpPr/>
          <p:nvPr/>
        </p:nvGrpSpPr>
        <p:grpSpPr>
          <a:xfrm>
            <a:off x="-3101342" y="3119579"/>
            <a:ext cx="3018791" cy="522270"/>
            <a:chOff x="-460208" y="1245102"/>
            <a:chExt cx="377657" cy="522270"/>
          </a:xfrm>
        </p:grpSpPr>
        <p:cxnSp>
          <p:nvCxnSpPr>
            <p:cNvPr id="97" name="Straight Connector 96"/>
            <p:cNvCxnSpPr/>
            <p:nvPr/>
          </p:nvCxnSpPr>
          <p:spPr bwMode="gray">
            <a:xfrm flipH="1">
              <a:off x="-460208" y="176737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98" name="Straight Connector 97"/>
            <p:cNvCxnSpPr/>
            <p:nvPr/>
          </p:nvCxnSpPr>
          <p:spPr bwMode="gray">
            <a:xfrm flipH="1">
              <a:off x="-460208" y="124510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99" name="Group 98"/>
          <p:cNvGrpSpPr/>
          <p:nvPr/>
        </p:nvGrpSpPr>
        <p:grpSpPr>
          <a:xfrm>
            <a:off x="-3101342" y="3937800"/>
            <a:ext cx="3018791" cy="726649"/>
            <a:chOff x="-460208" y="479536"/>
            <a:chExt cx="377657" cy="726649"/>
          </a:xfrm>
        </p:grpSpPr>
        <p:cxnSp>
          <p:nvCxnSpPr>
            <p:cNvPr id="100" name="Straight Connector 99"/>
            <p:cNvCxnSpPr/>
            <p:nvPr/>
          </p:nvCxnSpPr>
          <p:spPr bwMode="gray">
            <a:xfrm flipH="1">
              <a:off x="-460208" y="12061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01" name="Straight Connector 100"/>
            <p:cNvCxnSpPr/>
            <p:nvPr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sp>
        <p:nvSpPr>
          <p:cNvPr id="102" name="Title 1"/>
          <p:cNvSpPr txBox="1">
            <a:spLocks/>
          </p:cNvSpPr>
          <p:nvPr/>
        </p:nvSpPr>
        <p:spPr bwMode="gray">
          <a:xfrm>
            <a:off x="619172" y="1316161"/>
            <a:ext cx="1789113" cy="12858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4100"/>
              </a:lnSpc>
              <a:spcBef>
                <a:spcPct val="0"/>
              </a:spcBef>
              <a:buNone/>
              <a:defRPr sz="5100" b="1" kern="1200" cap="all" baseline="0">
                <a:solidFill>
                  <a:schemeClr val="bg1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nl-NL" sz="19900" noProof="0" dirty="0">
                <a:solidFill>
                  <a:srgbClr val="D4D2D2"/>
                </a:solidFill>
              </a:rPr>
              <a:t>?</a:t>
            </a:r>
            <a:endParaRPr lang="en-GB" sz="19900" dirty="0">
              <a:solidFill>
                <a:srgbClr val="D4D2D2"/>
              </a:solidFill>
            </a:endParaRPr>
          </a:p>
        </p:txBody>
      </p:sp>
      <p:sp>
        <p:nvSpPr>
          <p:cNvPr id="103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58813" y="5992145"/>
            <a:ext cx="250381" cy="34766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9D56737D-D580-AD4B-9393-407018DC4A35}" type="slidenum">
              <a:rPr lang="en-US" smtClean="0"/>
              <a:t>‹#›</a:t>
            </a:fld>
            <a:endParaRPr lang="en-US"/>
          </a:p>
        </p:txBody>
      </p:sp>
      <p:grpSp>
        <p:nvGrpSpPr>
          <p:cNvPr id="104" name="Group 103"/>
          <p:cNvGrpSpPr/>
          <p:nvPr/>
        </p:nvGrpSpPr>
        <p:grpSpPr>
          <a:xfrm>
            <a:off x="12263437" y="3542534"/>
            <a:ext cx="3681703" cy="2424674"/>
            <a:chOff x="12263437" y="3542534"/>
            <a:chExt cx="3681703" cy="2424674"/>
          </a:xfrm>
        </p:grpSpPr>
        <p:sp>
          <p:nvSpPr>
            <p:cNvPr id="118" name="Rectangle 104"/>
            <p:cNvSpPr>
              <a:spLocks noChangeArrowheads="1"/>
            </p:cNvSpPr>
            <p:nvPr/>
          </p:nvSpPr>
          <p:spPr bwMode="gray">
            <a:xfrm>
              <a:off x="12263438" y="3542535"/>
              <a:ext cx="3681702" cy="242467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sp>
          <p:nvSpPr>
            <p:cNvPr id="119" name="Rectangle 118"/>
            <p:cNvSpPr/>
            <p:nvPr/>
          </p:nvSpPr>
          <p:spPr bwMode="gray">
            <a:xfrm>
              <a:off x="12263437" y="3542534"/>
              <a:ext cx="2008240" cy="224866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36000" rIns="36000" bIns="36000" rtlCol="0" anchor="t" anchorCtr="0">
              <a:noAutofit/>
            </a:bodyPr>
            <a:lstStyle/>
            <a:p>
              <a:pPr algn="l"/>
              <a:r>
                <a:rPr lang="en-GB" sz="1200" b="1" i="0" noProof="0" dirty="0">
                  <a:solidFill>
                    <a:schemeClr val="tx1"/>
                  </a:solidFill>
                  <a:latin typeface="+mj-lt"/>
                </a:rPr>
                <a:t>CROP PICTURE</a:t>
              </a: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Select picture &gt; 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tab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“Picture Tools”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&gt;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“Format”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the icon above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“Crop”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baseline="0" noProof="0" dirty="0">
                  <a:solidFill>
                    <a:schemeClr val="tx1"/>
                  </a:solidFill>
                </a:rPr>
                <a:t>You will see crop and scale markers on the corners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000" b="0" i="0" noProof="0" dirty="0">
                  <a:solidFill>
                    <a:schemeClr val="tx1"/>
                  </a:solidFill>
                </a:rPr>
                <a:t>Use the </a:t>
              </a:r>
              <a:r>
                <a:rPr lang="en-GB" sz="1000" b="1" i="0" noProof="0" dirty="0">
                  <a:solidFill>
                    <a:schemeClr val="tx1"/>
                  </a:solidFill>
                </a:rPr>
                <a:t>“circular scale icon” </a:t>
              </a:r>
              <a:r>
                <a:rPr lang="en-GB" sz="1000" b="0" i="0" noProof="0" dirty="0">
                  <a:solidFill>
                    <a:schemeClr val="tx1"/>
                  </a:solidFill>
                </a:rPr>
                <a:t>to scale your picture within the cropped region.</a:t>
              </a: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</p:txBody>
        </p:sp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887153" y="5028163"/>
              <a:ext cx="352425" cy="352425"/>
            </a:xfrm>
            <a:prstGeom prst="rect">
              <a:avLst/>
            </a:prstGeom>
          </p:spPr>
        </p:pic>
        <p:pic>
          <p:nvPicPr>
            <p:cNvPr id="121" name="Picture 1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3611888"/>
              <a:ext cx="1405088" cy="524792"/>
            </a:xfrm>
            <a:prstGeom prst="rect">
              <a:avLst/>
            </a:prstGeom>
          </p:spPr>
        </p:pic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5028164"/>
              <a:ext cx="352425" cy="352425"/>
            </a:xfrm>
            <a:prstGeom prst="rect">
              <a:avLst/>
            </a:prstGeom>
          </p:spPr>
        </p:pic>
        <p:pic>
          <p:nvPicPr>
            <p:cNvPr id="123" name="Picture 1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5413485" y="5028164"/>
              <a:ext cx="352425" cy="352425"/>
            </a:xfrm>
            <a:prstGeom prst="rect">
              <a:avLst/>
            </a:prstGeom>
          </p:spPr>
        </p:pic>
        <p:grpSp>
          <p:nvGrpSpPr>
            <p:cNvPr id="124" name="Group 123"/>
            <p:cNvGrpSpPr/>
            <p:nvPr/>
          </p:nvGrpSpPr>
          <p:grpSpPr>
            <a:xfrm>
              <a:off x="14367592" y="4149392"/>
              <a:ext cx="511967" cy="758182"/>
              <a:chOff x="14093278" y="4121452"/>
              <a:chExt cx="511967" cy="758182"/>
            </a:xfrm>
          </p:grpSpPr>
          <p:pic>
            <p:nvPicPr>
              <p:cNvPr id="128" name="Picture 127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8920" b="13479"/>
              <a:stretch/>
            </p:blipFill>
            <p:spPr bwMode="gray">
              <a:xfrm>
                <a:off x="14093278" y="4121452"/>
                <a:ext cx="511967" cy="758182"/>
              </a:xfrm>
              <a:prstGeom prst="rect">
                <a:avLst/>
              </a:prstGeom>
            </p:spPr>
          </p:pic>
          <p:sp>
            <p:nvSpPr>
              <p:cNvPr id="129" name="Rectangle 128"/>
              <p:cNvSpPr/>
              <p:nvPr/>
            </p:nvSpPr>
            <p:spPr bwMode="gray">
              <a:xfrm>
                <a:off x="14122400" y="4229100"/>
                <a:ext cx="393700" cy="36830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US" dirty="0" err="1"/>
              </a:p>
            </p:txBody>
          </p:sp>
        </p:grpSp>
        <p:cxnSp>
          <p:nvCxnSpPr>
            <p:cNvPr id="125" name="Straight Arrow Connector 124"/>
            <p:cNvCxnSpPr/>
            <p:nvPr/>
          </p:nvCxnSpPr>
          <p:spPr bwMode="gray">
            <a:xfrm flipV="1">
              <a:off x="14537035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/>
            <p:nvPr/>
          </p:nvCxnSpPr>
          <p:spPr bwMode="gray">
            <a:xfrm flipV="1">
              <a:off x="15641086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Oval 126"/>
            <p:cNvSpPr/>
            <p:nvPr/>
          </p:nvSpPr>
          <p:spPr bwMode="gray">
            <a:xfrm>
              <a:off x="15517444" y="5108869"/>
              <a:ext cx="233362" cy="23336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35741480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104"/>
          <p:cNvSpPr>
            <a:spLocks noChangeArrowheads="1"/>
          </p:cNvSpPr>
          <p:nvPr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096000" y="333375"/>
            <a:ext cx="5761038" cy="619125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dirty="0" err="1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34962" y="333375"/>
            <a:ext cx="5761038" cy="6191250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dirty="0" err="1">
              <a:solidFill>
                <a:schemeClr val="tx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924883" y="2485894"/>
            <a:ext cx="4169881" cy="1760986"/>
            <a:chOff x="6924883" y="2485894"/>
            <a:chExt cx="4169881" cy="1760986"/>
          </a:xfrm>
        </p:grpSpPr>
        <p:sp>
          <p:nvSpPr>
            <p:cNvPr id="32" name="Freeform 5"/>
            <p:cNvSpPr>
              <a:spLocks/>
            </p:cNvSpPr>
            <p:nvPr/>
          </p:nvSpPr>
          <p:spPr bwMode="auto">
            <a:xfrm>
              <a:off x="6924883" y="2485894"/>
              <a:ext cx="1408789" cy="1704501"/>
            </a:xfrm>
            <a:custGeom>
              <a:avLst/>
              <a:gdLst>
                <a:gd name="T0" fmla="*/ 358 w 423"/>
                <a:gd name="T1" fmla="*/ 55 h 509"/>
                <a:gd name="T2" fmla="*/ 209 w 423"/>
                <a:gd name="T3" fmla="*/ 0 h 509"/>
                <a:gd name="T4" fmla="*/ 61 w 423"/>
                <a:gd name="T5" fmla="*/ 61 h 509"/>
                <a:gd name="T6" fmla="*/ 0 w 423"/>
                <a:gd name="T7" fmla="*/ 206 h 509"/>
                <a:gd name="T8" fmla="*/ 141 w 423"/>
                <a:gd name="T9" fmla="*/ 398 h 509"/>
                <a:gd name="T10" fmla="*/ 184 w 423"/>
                <a:gd name="T11" fmla="*/ 330 h 509"/>
                <a:gd name="T12" fmla="*/ 79 w 423"/>
                <a:gd name="T13" fmla="*/ 205 h 509"/>
                <a:gd name="T14" fmla="*/ 210 w 423"/>
                <a:gd name="T15" fmla="*/ 76 h 509"/>
                <a:gd name="T16" fmla="*/ 344 w 423"/>
                <a:gd name="T17" fmla="*/ 202 h 509"/>
                <a:gd name="T18" fmla="*/ 310 w 423"/>
                <a:gd name="T19" fmla="*/ 299 h 509"/>
                <a:gd name="T20" fmla="*/ 310 w 423"/>
                <a:gd name="T21" fmla="*/ 299 h 509"/>
                <a:gd name="T22" fmla="*/ 310 w 423"/>
                <a:gd name="T23" fmla="*/ 300 h 509"/>
                <a:gd name="T24" fmla="*/ 168 w 423"/>
                <a:gd name="T25" fmla="*/ 509 h 509"/>
                <a:gd name="T26" fmla="*/ 241 w 423"/>
                <a:gd name="T27" fmla="*/ 509 h 509"/>
                <a:gd name="T28" fmla="*/ 274 w 423"/>
                <a:gd name="T29" fmla="*/ 491 h 509"/>
                <a:gd name="T30" fmla="*/ 352 w 423"/>
                <a:gd name="T31" fmla="*/ 366 h 509"/>
                <a:gd name="T32" fmla="*/ 366 w 423"/>
                <a:gd name="T33" fmla="*/ 343 h 509"/>
                <a:gd name="T34" fmla="*/ 423 w 423"/>
                <a:gd name="T35" fmla="*/ 200 h 509"/>
                <a:gd name="T36" fmla="*/ 358 w 423"/>
                <a:gd name="T37" fmla="*/ 5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3" h="509">
                  <a:moveTo>
                    <a:pt x="358" y="55"/>
                  </a:moveTo>
                  <a:cubicBezTo>
                    <a:pt x="318" y="20"/>
                    <a:pt x="264" y="0"/>
                    <a:pt x="209" y="0"/>
                  </a:cubicBezTo>
                  <a:cubicBezTo>
                    <a:pt x="153" y="0"/>
                    <a:pt x="101" y="22"/>
                    <a:pt x="61" y="61"/>
                  </a:cubicBezTo>
                  <a:cubicBezTo>
                    <a:pt x="22" y="100"/>
                    <a:pt x="0" y="152"/>
                    <a:pt x="0" y="206"/>
                  </a:cubicBezTo>
                  <a:cubicBezTo>
                    <a:pt x="0" y="296"/>
                    <a:pt x="56" y="372"/>
                    <a:pt x="141" y="398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24" y="319"/>
                    <a:pt x="79" y="268"/>
                    <a:pt x="79" y="205"/>
                  </a:cubicBezTo>
                  <a:cubicBezTo>
                    <a:pt x="79" y="134"/>
                    <a:pt x="138" y="76"/>
                    <a:pt x="210" y="76"/>
                  </a:cubicBezTo>
                  <a:cubicBezTo>
                    <a:pt x="276" y="76"/>
                    <a:pt x="344" y="123"/>
                    <a:pt x="344" y="202"/>
                  </a:cubicBezTo>
                  <a:cubicBezTo>
                    <a:pt x="344" y="239"/>
                    <a:pt x="327" y="271"/>
                    <a:pt x="310" y="299"/>
                  </a:cubicBezTo>
                  <a:cubicBezTo>
                    <a:pt x="310" y="299"/>
                    <a:pt x="310" y="299"/>
                    <a:pt x="310" y="299"/>
                  </a:cubicBezTo>
                  <a:cubicBezTo>
                    <a:pt x="310" y="300"/>
                    <a:pt x="310" y="300"/>
                    <a:pt x="310" y="300"/>
                  </a:cubicBezTo>
                  <a:cubicBezTo>
                    <a:pt x="168" y="509"/>
                    <a:pt x="168" y="509"/>
                    <a:pt x="168" y="509"/>
                  </a:cubicBezTo>
                  <a:cubicBezTo>
                    <a:pt x="241" y="509"/>
                    <a:pt x="241" y="509"/>
                    <a:pt x="241" y="509"/>
                  </a:cubicBezTo>
                  <a:cubicBezTo>
                    <a:pt x="255" y="509"/>
                    <a:pt x="267" y="502"/>
                    <a:pt x="274" y="491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6" y="358"/>
                    <a:pt x="361" y="350"/>
                    <a:pt x="366" y="343"/>
                  </a:cubicBezTo>
                  <a:cubicBezTo>
                    <a:pt x="394" y="297"/>
                    <a:pt x="423" y="249"/>
                    <a:pt x="423" y="200"/>
                  </a:cubicBezTo>
                  <a:cubicBezTo>
                    <a:pt x="423" y="127"/>
                    <a:pt x="388" y="81"/>
                    <a:pt x="358" y="55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>
              <a:off x="7444872" y="2967673"/>
              <a:ext cx="368810" cy="37213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8629384" y="2710171"/>
              <a:ext cx="141212" cy="55986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35" name="Freeform 8"/>
            <p:cNvSpPr>
              <a:spLocks noEditPoints="1"/>
            </p:cNvSpPr>
            <p:nvPr/>
          </p:nvSpPr>
          <p:spPr bwMode="auto">
            <a:xfrm>
              <a:off x="8840370" y="2818155"/>
              <a:ext cx="465166" cy="465166"/>
            </a:xfrm>
            <a:custGeom>
              <a:avLst/>
              <a:gdLst>
                <a:gd name="T0" fmla="*/ 101 w 140"/>
                <a:gd name="T1" fmla="*/ 52 h 139"/>
                <a:gd name="T2" fmla="*/ 93 w 140"/>
                <a:gd name="T3" fmla="*/ 37 h 139"/>
                <a:gd name="T4" fmla="*/ 73 w 140"/>
                <a:gd name="T5" fmla="*/ 29 h 139"/>
                <a:gd name="T6" fmla="*/ 52 w 140"/>
                <a:gd name="T7" fmla="*/ 38 h 139"/>
                <a:gd name="T8" fmla="*/ 44 w 140"/>
                <a:gd name="T9" fmla="*/ 52 h 139"/>
                <a:gd name="T10" fmla="*/ 101 w 140"/>
                <a:gd name="T11" fmla="*/ 52 h 139"/>
                <a:gd name="T12" fmla="*/ 140 w 140"/>
                <a:gd name="T13" fmla="*/ 77 h 139"/>
                <a:gd name="T14" fmla="*/ 43 w 140"/>
                <a:gd name="T15" fmla="*/ 77 h 139"/>
                <a:gd name="T16" fmla="*/ 51 w 140"/>
                <a:gd name="T17" fmla="*/ 99 h 139"/>
                <a:gd name="T18" fmla="*/ 72 w 140"/>
                <a:gd name="T19" fmla="*/ 107 h 139"/>
                <a:gd name="T20" fmla="*/ 89 w 140"/>
                <a:gd name="T21" fmla="*/ 103 h 139"/>
                <a:gd name="T22" fmla="*/ 98 w 140"/>
                <a:gd name="T23" fmla="*/ 93 h 139"/>
                <a:gd name="T24" fmla="*/ 138 w 140"/>
                <a:gd name="T25" fmla="*/ 97 h 139"/>
                <a:gd name="T26" fmla="*/ 113 w 140"/>
                <a:gd name="T27" fmla="*/ 129 h 139"/>
                <a:gd name="T28" fmla="*/ 72 w 140"/>
                <a:gd name="T29" fmla="*/ 139 h 139"/>
                <a:gd name="T30" fmla="*/ 20 w 140"/>
                <a:gd name="T31" fmla="*/ 120 h 139"/>
                <a:gd name="T32" fmla="*/ 0 w 140"/>
                <a:gd name="T33" fmla="*/ 70 h 139"/>
                <a:gd name="T34" fmla="*/ 20 w 140"/>
                <a:gd name="T35" fmla="*/ 19 h 139"/>
                <a:gd name="T36" fmla="*/ 70 w 140"/>
                <a:gd name="T37" fmla="*/ 0 h 139"/>
                <a:gd name="T38" fmla="*/ 122 w 140"/>
                <a:gd name="T39" fmla="*/ 20 h 139"/>
                <a:gd name="T40" fmla="*/ 140 w 140"/>
                <a:gd name="T41" fmla="*/ 73 h 139"/>
                <a:gd name="T42" fmla="*/ 140 w 140"/>
                <a:gd name="T43" fmla="*/ 77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0" h="139">
                  <a:moveTo>
                    <a:pt x="101" y="52"/>
                  </a:moveTo>
                  <a:cubicBezTo>
                    <a:pt x="101" y="51"/>
                    <a:pt x="99" y="43"/>
                    <a:pt x="93" y="37"/>
                  </a:cubicBezTo>
                  <a:cubicBezTo>
                    <a:pt x="88" y="32"/>
                    <a:pt x="81" y="29"/>
                    <a:pt x="73" y="29"/>
                  </a:cubicBezTo>
                  <a:cubicBezTo>
                    <a:pt x="62" y="29"/>
                    <a:pt x="56" y="34"/>
                    <a:pt x="52" y="38"/>
                  </a:cubicBezTo>
                  <a:cubicBezTo>
                    <a:pt x="48" y="41"/>
                    <a:pt x="46" y="46"/>
                    <a:pt x="44" y="52"/>
                  </a:cubicBezTo>
                  <a:lnTo>
                    <a:pt x="101" y="52"/>
                  </a:lnTo>
                  <a:close/>
                  <a:moveTo>
                    <a:pt x="140" y="77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43" y="84"/>
                    <a:pt x="46" y="93"/>
                    <a:pt x="51" y="99"/>
                  </a:cubicBezTo>
                  <a:cubicBezTo>
                    <a:pt x="57" y="106"/>
                    <a:pt x="66" y="107"/>
                    <a:pt x="72" y="107"/>
                  </a:cubicBezTo>
                  <a:cubicBezTo>
                    <a:pt x="78" y="107"/>
                    <a:pt x="85" y="106"/>
                    <a:pt x="89" y="103"/>
                  </a:cubicBezTo>
                  <a:cubicBezTo>
                    <a:pt x="90" y="103"/>
                    <a:pt x="95" y="100"/>
                    <a:pt x="98" y="93"/>
                  </a:cubicBezTo>
                  <a:cubicBezTo>
                    <a:pt x="138" y="97"/>
                    <a:pt x="138" y="97"/>
                    <a:pt x="138" y="97"/>
                  </a:cubicBezTo>
                  <a:cubicBezTo>
                    <a:pt x="132" y="115"/>
                    <a:pt x="120" y="125"/>
                    <a:pt x="113" y="129"/>
                  </a:cubicBezTo>
                  <a:cubicBezTo>
                    <a:pt x="100" y="137"/>
                    <a:pt x="86" y="139"/>
                    <a:pt x="72" y="139"/>
                  </a:cubicBezTo>
                  <a:cubicBezTo>
                    <a:pt x="52" y="139"/>
                    <a:pt x="35" y="136"/>
                    <a:pt x="20" y="120"/>
                  </a:cubicBezTo>
                  <a:cubicBezTo>
                    <a:pt x="9" y="109"/>
                    <a:pt x="0" y="92"/>
                    <a:pt x="0" y="70"/>
                  </a:cubicBezTo>
                  <a:cubicBezTo>
                    <a:pt x="0" y="52"/>
                    <a:pt x="7" y="32"/>
                    <a:pt x="20" y="19"/>
                  </a:cubicBezTo>
                  <a:cubicBezTo>
                    <a:pt x="36" y="3"/>
                    <a:pt x="55" y="0"/>
                    <a:pt x="70" y="0"/>
                  </a:cubicBezTo>
                  <a:cubicBezTo>
                    <a:pt x="85" y="0"/>
                    <a:pt x="106" y="3"/>
                    <a:pt x="122" y="20"/>
                  </a:cubicBezTo>
                  <a:cubicBezTo>
                    <a:pt x="137" y="36"/>
                    <a:pt x="140" y="57"/>
                    <a:pt x="140" y="73"/>
                  </a:cubicBezTo>
                  <a:lnTo>
                    <a:pt x="140" y="7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36" name="Freeform 9"/>
            <p:cNvSpPr>
              <a:spLocks/>
            </p:cNvSpPr>
            <p:nvPr/>
          </p:nvSpPr>
          <p:spPr bwMode="auto">
            <a:xfrm>
              <a:off x="9322150" y="2834768"/>
              <a:ext cx="526635" cy="435262"/>
            </a:xfrm>
            <a:custGeom>
              <a:avLst/>
              <a:gdLst>
                <a:gd name="T0" fmla="*/ 93 w 317"/>
                <a:gd name="T1" fmla="*/ 0 h 262"/>
                <a:gd name="T2" fmla="*/ 159 w 317"/>
                <a:gd name="T3" fmla="*/ 139 h 262"/>
                <a:gd name="T4" fmla="*/ 225 w 317"/>
                <a:gd name="T5" fmla="*/ 0 h 262"/>
                <a:gd name="T6" fmla="*/ 317 w 317"/>
                <a:gd name="T7" fmla="*/ 0 h 262"/>
                <a:gd name="T8" fmla="*/ 185 w 317"/>
                <a:gd name="T9" fmla="*/ 262 h 262"/>
                <a:gd name="T10" fmla="*/ 133 w 317"/>
                <a:gd name="T11" fmla="*/ 262 h 262"/>
                <a:gd name="T12" fmla="*/ 0 w 317"/>
                <a:gd name="T13" fmla="*/ 0 h 262"/>
                <a:gd name="T14" fmla="*/ 93 w 317"/>
                <a:gd name="T1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7" h="262">
                  <a:moveTo>
                    <a:pt x="93" y="0"/>
                  </a:moveTo>
                  <a:lnTo>
                    <a:pt x="159" y="139"/>
                  </a:lnTo>
                  <a:lnTo>
                    <a:pt x="225" y="0"/>
                  </a:lnTo>
                  <a:lnTo>
                    <a:pt x="317" y="0"/>
                  </a:lnTo>
                  <a:lnTo>
                    <a:pt x="185" y="262"/>
                  </a:lnTo>
                  <a:lnTo>
                    <a:pt x="133" y="262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37" name="Freeform 10"/>
            <p:cNvSpPr>
              <a:spLocks/>
            </p:cNvSpPr>
            <p:nvPr/>
          </p:nvSpPr>
          <p:spPr bwMode="auto">
            <a:xfrm>
              <a:off x="9895300" y="2834768"/>
              <a:ext cx="139550" cy="435262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7 h 130"/>
                <a:gd name="T4" fmla="*/ 9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7"/>
                    <a:pt x="42" y="97"/>
                    <a:pt x="42" y="97"/>
                  </a:cubicBezTo>
                  <a:cubicBezTo>
                    <a:pt x="42" y="115"/>
                    <a:pt x="27" y="130"/>
                    <a:pt x="9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38" name="Freeform 11"/>
            <p:cNvSpPr>
              <a:spLocks/>
            </p:cNvSpPr>
            <p:nvPr/>
          </p:nvSpPr>
          <p:spPr bwMode="auto">
            <a:xfrm>
              <a:off x="8626062" y="3369709"/>
              <a:ext cx="440247" cy="44523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39" name="Freeform 12"/>
            <p:cNvSpPr>
              <a:spLocks/>
            </p:cNvSpPr>
            <p:nvPr/>
          </p:nvSpPr>
          <p:spPr bwMode="auto">
            <a:xfrm>
              <a:off x="9165987" y="3379677"/>
              <a:ext cx="139550" cy="435262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8 h 130"/>
                <a:gd name="T4" fmla="*/ 10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8"/>
                    <a:pt x="42" y="98"/>
                    <a:pt x="42" y="98"/>
                  </a:cubicBezTo>
                  <a:cubicBezTo>
                    <a:pt x="42" y="116"/>
                    <a:pt x="27" y="130"/>
                    <a:pt x="10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0" name="Freeform 13"/>
            <p:cNvSpPr>
              <a:spLocks/>
            </p:cNvSpPr>
            <p:nvPr/>
          </p:nvSpPr>
          <p:spPr bwMode="auto">
            <a:xfrm>
              <a:off x="9406876" y="3369709"/>
              <a:ext cx="438585" cy="44523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1" name="Freeform 14"/>
            <p:cNvSpPr>
              <a:spLocks noEditPoints="1"/>
            </p:cNvSpPr>
            <p:nvPr/>
          </p:nvSpPr>
          <p:spPr bwMode="auto">
            <a:xfrm>
              <a:off x="9915235" y="3366386"/>
              <a:ext cx="463505" cy="461843"/>
            </a:xfrm>
            <a:custGeom>
              <a:avLst/>
              <a:gdLst>
                <a:gd name="T0" fmla="*/ 101 w 139"/>
                <a:gd name="T1" fmla="*/ 51 h 138"/>
                <a:gd name="T2" fmla="*/ 92 w 139"/>
                <a:gd name="T3" fmla="*/ 36 h 138"/>
                <a:gd name="T4" fmla="*/ 72 w 139"/>
                <a:gd name="T5" fmla="*/ 29 h 138"/>
                <a:gd name="T6" fmla="*/ 51 w 139"/>
                <a:gd name="T7" fmla="*/ 37 h 138"/>
                <a:gd name="T8" fmla="*/ 44 w 139"/>
                <a:gd name="T9" fmla="*/ 51 h 138"/>
                <a:gd name="T10" fmla="*/ 101 w 139"/>
                <a:gd name="T11" fmla="*/ 51 h 138"/>
                <a:gd name="T12" fmla="*/ 139 w 139"/>
                <a:gd name="T13" fmla="*/ 76 h 138"/>
                <a:gd name="T14" fmla="*/ 42 w 139"/>
                <a:gd name="T15" fmla="*/ 76 h 138"/>
                <a:gd name="T16" fmla="*/ 50 w 139"/>
                <a:gd name="T17" fmla="*/ 99 h 138"/>
                <a:gd name="T18" fmla="*/ 72 w 139"/>
                <a:gd name="T19" fmla="*/ 107 h 138"/>
                <a:gd name="T20" fmla="*/ 89 w 139"/>
                <a:gd name="T21" fmla="*/ 103 h 138"/>
                <a:gd name="T22" fmla="*/ 98 w 139"/>
                <a:gd name="T23" fmla="*/ 92 h 138"/>
                <a:gd name="T24" fmla="*/ 137 w 139"/>
                <a:gd name="T25" fmla="*/ 96 h 138"/>
                <a:gd name="T26" fmla="*/ 112 w 139"/>
                <a:gd name="T27" fmla="*/ 129 h 138"/>
                <a:gd name="T28" fmla="*/ 71 w 139"/>
                <a:gd name="T29" fmla="*/ 138 h 138"/>
                <a:gd name="T30" fmla="*/ 19 w 139"/>
                <a:gd name="T31" fmla="*/ 120 h 138"/>
                <a:gd name="T32" fmla="*/ 0 w 139"/>
                <a:gd name="T33" fmla="*/ 70 h 138"/>
                <a:gd name="T34" fmla="*/ 20 w 139"/>
                <a:gd name="T35" fmla="*/ 18 h 138"/>
                <a:gd name="T36" fmla="*/ 69 w 139"/>
                <a:gd name="T37" fmla="*/ 0 h 138"/>
                <a:gd name="T38" fmla="*/ 121 w 139"/>
                <a:gd name="T39" fmla="*/ 19 h 138"/>
                <a:gd name="T40" fmla="*/ 139 w 139"/>
                <a:gd name="T41" fmla="*/ 72 h 138"/>
                <a:gd name="T42" fmla="*/ 139 w 139"/>
                <a:gd name="T43" fmla="*/ 7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9" h="138">
                  <a:moveTo>
                    <a:pt x="101" y="51"/>
                  </a:moveTo>
                  <a:cubicBezTo>
                    <a:pt x="100" y="50"/>
                    <a:pt x="98" y="42"/>
                    <a:pt x="92" y="36"/>
                  </a:cubicBezTo>
                  <a:cubicBezTo>
                    <a:pt x="87" y="32"/>
                    <a:pt x="81" y="29"/>
                    <a:pt x="72" y="29"/>
                  </a:cubicBezTo>
                  <a:cubicBezTo>
                    <a:pt x="61" y="29"/>
                    <a:pt x="55" y="33"/>
                    <a:pt x="51" y="37"/>
                  </a:cubicBezTo>
                  <a:cubicBezTo>
                    <a:pt x="48" y="41"/>
                    <a:pt x="45" y="45"/>
                    <a:pt x="44" y="51"/>
                  </a:cubicBezTo>
                  <a:lnTo>
                    <a:pt x="101" y="51"/>
                  </a:lnTo>
                  <a:close/>
                  <a:moveTo>
                    <a:pt x="139" y="76"/>
                  </a:moveTo>
                  <a:cubicBezTo>
                    <a:pt x="42" y="76"/>
                    <a:pt x="42" y="76"/>
                    <a:pt x="42" y="76"/>
                  </a:cubicBezTo>
                  <a:cubicBezTo>
                    <a:pt x="42" y="83"/>
                    <a:pt x="45" y="93"/>
                    <a:pt x="50" y="99"/>
                  </a:cubicBezTo>
                  <a:cubicBezTo>
                    <a:pt x="57" y="106"/>
                    <a:pt x="65" y="107"/>
                    <a:pt x="72" y="107"/>
                  </a:cubicBezTo>
                  <a:cubicBezTo>
                    <a:pt x="78" y="107"/>
                    <a:pt x="84" y="106"/>
                    <a:pt x="89" y="103"/>
                  </a:cubicBezTo>
                  <a:cubicBezTo>
                    <a:pt x="89" y="103"/>
                    <a:pt x="94" y="99"/>
                    <a:pt x="98" y="92"/>
                  </a:cubicBezTo>
                  <a:cubicBezTo>
                    <a:pt x="137" y="96"/>
                    <a:pt x="137" y="96"/>
                    <a:pt x="137" y="96"/>
                  </a:cubicBezTo>
                  <a:cubicBezTo>
                    <a:pt x="131" y="115"/>
                    <a:pt x="120" y="124"/>
                    <a:pt x="112" y="129"/>
                  </a:cubicBezTo>
                  <a:cubicBezTo>
                    <a:pt x="100" y="136"/>
                    <a:pt x="86" y="138"/>
                    <a:pt x="71" y="138"/>
                  </a:cubicBezTo>
                  <a:cubicBezTo>
                    <a:pt x="52" y="138"/>
                    <a:pt x="34" y="135"/>
                    <a:pt x="19" y="120"/>
                  </a:cubicBezTo>
                  <a:cubicBezTo>
                    <a:pt x="8" y="108"/>
                    <a:pt x="0" y="91"/>
                    <a:pt x="0" y="70"/>
                  </a:cubicBezTo>
                  <a:cubicBezTo>
                    <a:pt x="0" y="51"/>
                    <a:pt x="6" y="32"/>
                    <a:pt x="20" y="18"/>
                  </a:cubicBezTo>
                  <a:cubicBezTo>
                    <a:pt x="35" y="3"/>
                    <a:pt x="55" y="0"/>
                    <a:pt x="69" y="0"/>
                  </a:cubicBezTo>
                  <a:cubicBezTo>
                    <a:pt x="84" y="0"/>
                    <a:pt x="105" y="2"/>
                    <a:pt x="121" y="19"/>
                  </a:cubicBezTo>
                  <a:cubicBezTo>
                    <a:pt x="136" y="36"/>
                    <a:pt x="139" y="56"/>
                    <a:pt x="139" y="72"/>
                  </a:cubicBezTo>
                  <a:lnTo>
                    <a:pt x="139" y="7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2" name="Freeform 15"/>
            <p:cNvSpPr>
              <a:spLocks/>
            </p:cNvSpPr>
            <p:nvPr/>
          </p:nvSpPr>
          <p:spPr bwMode="auto">
            <a:xfrm>
              <a:off x="8632707" y="3999345"/>
              <a:ext cx="154502" cy="191051"/>
            </a:xfrm>
            <a:custGeom>
              <a:avLst/>
              <a:gdLst>
                <a:gd name="T0" fmla="*/ 93 w 93"/>
                <a:gd name="T1" fmla="*/ 0 h 115"/>
                <a:gd name="T2" fmla="*/ 93 w 93"/>
                <a:gd name="T3" fmla="*/ 14 h 115"/>
                <a:gd name="T4" fmla="*/ 55 w 93"/>
                <a:gd name="T5" fmla="*/ 14 h 115"/>
                <a:gd name="T6" fmla="*/ 55 w 93"/>
                <a:gd name="T7" fmla="*/ 115 h 115"/>
                <a:gd name="T8" fmla="*/ 39 w 93"/>
                <a:gd name="T9" fmla="*/ 115 h 115"/>
                <a:gd name="T10" fmla="*/ 39 w 93"/>
                <a:gd name="T11" fmla="*/ 14 h 115"/>
                <a:gd name="T12" fmla="*/ 0 w 93"/>
                <a:gd name="T13" fmla="*/ 14 h 115"/>
                <a:gd name="T14" fmla="*/ 0 w 93"/>
                <a:gd name="T15" fmla="*/ 0 h 115"/>
                <a:gd name="T16" fmla="*/ 93 w 93"/>
                <a:gd name="T1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15">
                  <a:moveTo>
                    <a:pt x="93" y="0"/>
                  </a:moveTo>
                  <a:lnTo>
                    <a:pt x="93" y="14"/>
                  </a:lnTo>
                  <a:lnTo>
                    <a:pt x="55" y="14"/>
                  </a:lnTo>
                  <a:lnTo>
                    <a:pt x="55" y="115"/>
                  </a:lnTo>
                  <a:lnTo>
                    <a:pt x="39" y="115"/>
                  </a:lnTo>
                  <a:lnTo>
                    <a:pt x="39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3" name="Freeform 16"/>
            <p:cNvSpPr>
              <a:spLocks noEditPoints="1"/>
            </p:cNvSpPr>
            <p:nvPr/>
          </p:nvSpPr>
          <p:spPr bwMode="auto">
            <a:xfrm>
              <a:off x="8773917" y="4045861"/>
              <a:ext cx="122937" cy="147857"/>
            </a:xfrm>
            <a:custGeom>
              <a:avLst/>
              <a:gdLst>
                <a:gd name="T0" fmla="*/ 28 w 37"/>
                <a:gd name="T1" fmla="*/ 2 h 44"/>
                <a:gd name="T2" fmla="*/ 34 w 37"/>
                <a:gd name="T3" fmla="*/ 8 h 44"/>
                <a:gd name="T4" fmla="*/ 37 w 37"/>
                <a:gd name="T5" fmla="*/ 15 h 44"/>
                <a:gd name="T6" fmla="*/ 37 w 37"/>
                <a:gd name="T7" fmla="*/ 24 h 44"/>
                <a:gd name="T8" fmla="*/ 7 w 37"/>
                <a:gd name="T9" fmla="*/ 24 h 44"/>
                <a:gd name="T10" fmla="*/ 10 w 37"/>
                <a:gd name="T11" fmla="*/ 34 h 44"/>
                <a:gd name="T12" fmla="*/ 19 w 37"/>
                <a:gd name="T13" fmla="*/ 38 h 44"/>
                <a:gd name="T14" fmla="*/ 27 w 37"/>
                <a:gd name="T15" fmla="*/ 35 h 44"/>
                <a:gd name="T16" fmla="*/ 30 w 37"/>
                <a:gd name="T17" fmla="*/ 30 h 44"/>
                <a:gd name="T18" fmla="*/ 37 w 37"/>
                <a:gd name="T19" fmla="*/ 30 h 44"/>
                <a:gd name="T20" fmla="*/ 35 w 37"/>
                <a:gd name="T21" fmla="*/ 35 h 44"/>
                <a:gd name="T22" fmla="*/ 32 w 37"/>
                <a:gd name="T23" fmla="*/ 39 h 44"/>
                <a:gd name="T24" fmla="*/ 24 w 37"/>
                <a:gd name="T25" fmla="*/ 44 h 44"/>
                <a:gd name="T26" fmla="*/ 18 w 37"/>
                <a:gd name="T27" fmla="*/ 44 h 44"/>
                <a:gd name="T28" fmla="*/ 5 w 37"/>
                <a:gd name="T29" fmla="*/ 39 h 44"/>
                <a:gd name="T30" fmla="*/ 0 w 37"/>
                <a:gd name="T31" fmla="*/ 23 h 44"/>
                <a:gd name="T32" fmla="*/ 5 w 37"/>
                <a:gd name="T33" fmla="*/ 7 h 44"/>
                <a:gd name="T34" fmla="*/ 19 w 37"/>
                <a:gd name="T35" fmla="*/ 0 h 44"/>
                <a:gd name="T36" fmla="*/ 28 w 37"/>
                <a:gd name="T37" fmla="*/ 2 h 44"/>
                <a:gd name="T38" fmla="*/ 30 w 37"/>
                <a:gd name="T39" fmla="*/ 19 h 44"/>
                <a:gd name="T40" fmla="*/ 28 w 37"/>
                <a:gd name="T41" fmla="*/ 11 h 44"/>
                <a:gd name="T42" fmla="*/ 19 w 37"/>
                <a:gd name="T43" fmla="*/ 6 h 44"/>
                <a:gd name="T44" fmla="*/ 11 w 37"/>
                <a:gd name="T45" fmla="*/ 10 h 44"/>
                <a:gd name="T46" fmla="*/ 7 w 37"/>
                <a:gd name="T47" fmla="*/ 19 h 44"/>
                <a:gd name="T48" fmla="*/ 30 w 37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5" y="10"/>
                    <a:pt x="36" y="12"/>
                    <a:pt x="37" y="15"/>
                  </a:cubicBezTo>
                  <a:cubicBezTo>
                    <a:pt x="37" y="17"/>
                    <a:pt x="37" y="20"/>
                    <a:pt x="3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5" y="37"/>
                    <a:pt x="27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6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7" y="19"/>
                  </a:cubicBezTo>
                  <a:lnTo>
                    <a:pt x="30" y="19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4" name="Freeform 17"/>
            <p:cNvSpPr>
              <a:spLocks/>
            </p:cNvSpPr>
            <p:nvPr/>
          </p:nvSpPr>
          <p:spPr bwMode="auto">
            <a:xfrm>
              <a:off x="8920112" y="4045861"/>
              <a:ext cx="119614" cy="147857"/>
            </a:xfrm>
            <a:custGeom>
              <a:avLst/>
              <a:gdLst>
                <a:gd name="T0" fmla="*/ 31 w 36"/>
                <a:gd name="T1" fmla="*/ 3 h 44"/>
                <a:gd name="T2" fmla="*/ 36 w 36"/>
                <a:gd name="T3" fmla="*/ 15 h 44"/>
                <a:gd name="T4" fmla="*/ 29 w 36"/>
                <a:gd name="T5" fmla="*/ 15 h 44"/>
                <a:gd name="T6" fmla="*/ 26 w 36"/>
                <a:gd name="T7" fmla="*/ 9 h 44"/>
                <a:gd name="T8" fmla="*/ 19 w 36"/>
                <a:gd name="T9" fmla="*/ 6 h 44"/>
                <a:gd name="T10" fmla="*/ 10 w 36"/>
                <a:gd name="T11" fmla="*/ 13 h 44"/>
                <a:gd name="T12" fmla="*/ 8 w 36"/>
                <a:gd name="T13" fmla="*/ 23 h 44"/>
                <a:gd name="T14" fmla="*/ 10 w 36"/>
                <a:gd name="T15" fmla="*/ 34 h 44"/>
                <a:gd name="T16" fmla="*/ 19 w 36"/>
                <a:gd name="T17" fmla="*/ 38 h 44"/>
                <a:gd name="T18" fmla="*/ 26 w 36"/>
                <a:gd name="T19" fmla="*/ 35 h 44"/>
                <a:gd name="T20" fmla="*/ 29 w 36"/>
                <a:gd name="T21" fmla="*/ 28 h 44"/>
                <a:gd name="T22" fmla="*/ 36 w 36"/>
                <a:gd name="T23" fmla="*/ 28 h 44"/>
                <a:gd name="T24" fmla="*/ 30 w 36"/>
                <a:gd name="T25" fmla="*/ 40 h 44"/>
                <a:gd name="T26" fmla="*/ 18 w 36"/>
                <a:gd name="T27" fmla="*/ 44 h 44"/>
                <a:gd name="T28" fmla="*/ 5 w 36"/>
                <a:gd name="T29" fmla="*/ 38 h 44"/>
                <a:gd name="T30" fmla="*/ 0 w 36"/>
                <a:gd name="T31" fmla="*/ 23 h 44"/>
                <a:gd name="T32" fmla="*/ 6 w 36"/>
                <a:gd name="T33" fmla="*/ 6 h 44"/>
                <a:gd name="T34" fmla="*/ 19 w 36"/>
                <a:gd name="T35" fmla="*/ 0 h 44"/>
                <a:gd name="T36" fmla="*/ 31 w 36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44">
                  <a:moveTo>
                    <a:pt x="31" y="3"/>
                  </a:moveTo>
                  <a:cubicBezTo>
                    <a:pt x="34" y="6"/>
                    <a:pt x="35" y="10"/>
                    <a:pt x="36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3"/>
                    <a:pt x="28" y="11"/>
                    <a:pt x="26" y="9"/>
                  </a:cubicBezTo>
                  <a:cubicBezTo>
                    <a:pt x="25" y="7"/>
                    <a:pt x="22" y="6"/>
                    <a:pt x="19" y="6"/>
                  </a:cubicBezTo>
                  <a:cubicBezTo>
                    <a:pt x="15" y="6"/>
                    <a:pt x="12" y="8"/>
                    <a:pt x="10" y="13"/>
                  </a:cubicBezTo>
                  <a:cubicBezTo>
                    <a:pt x="8" y="16"/>
                    <a:pt x="8" y="19"/>
                    <a:pt x="8" y="23"/>
                  </a:cubicBezTo>
                  <a:cubicBezTo>
                    <a:pt x="8" y="27"/>
                    <a:pt x="9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4" y="37"/>
                    <a:pt x="26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3" y="44"/>
                    <a:pt x="8" y="42"/>
                    <a:pt x="5" y="38"/>
                  </a:cubicBezTo>
                  <a:cubicBezTo>
                    <a:pt x="2" y="34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4" y="0"/>
                    <a:pt x="28" y="1"/>
                    <a:pt x="31" y="3"/>
                  </a:cubicBezTo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5" name="Freeform 18"/>
            <p:cNvSpPr>
              <a:spLocks/>
            </p:cNvSpPr>
            <p:nvPr/>
          </p:nvSpPr>
          <p:spPr bwMode="auto">
            <a:xfrm>
              <a:off x="9066308" y="3999345"/>
              <a:ext cx="112969" cy="191051"/>
            </a:xfrm>
            <a:custGeom>
              <a:avLst/>
              <a:gdLst>
                <a:gd name="T0" fmla="*/ 0 w 34"/>
                <a:gd name="T1" fmla="*/ 0 h 57"/>
                <a:gd name="T2" fmla="*/ 7 w 34"/>
                <a:gd name="T3" fmla="*/ 0 h 57"/>
                <a:gd name="T4" fmla="*/ 7 w 34"/>
                <a:gd name="T5" fmla="*/ 21 h 57"/>
                <a:gd name="T6" fmla="*/ 11 w 34"/>
                <a:gd name="T7" fmla="*/ 16 h 57"/>
                <a:gd name="T8" fmla="*/ 20 w 34"/>
                <a:gd name="T9" fmla="*/ 14 h 57"/>
                <a:gd name="T10" fmla="*/ 32 w 34"/>
                <a:gd name="T11" fmla="*/ 21 h 57"/>
                <a:gd name="T12" fmla="*/ 34 w 34"/>
                <a:gd name="T13" fmla="*/ 30 h 57"/>
                <a:gd name="T14" fmla="*/ 34 w 34"/>
                <a:gd name="T15" fmla="*/ 57 h 57"/>
                <a:gd name="T16" fmla="*/ 26 w 34"/>
                <a:gd name="T17" fmla="*/ 57 h 57"/>
                <a:gd name="T18" fmla="*/ 26 w 34"/>
                <a:gd name="T19" fmla="*/ 31 h 57"/>
                <a:gd name="T20" fmla="*/ 25 w 34"/>
                <a:gd name="T21" fmla="*/ 24 h 57"/>
                <a:gd name="T22" fmla="*/ 18 w 34"/>
                <a:gd name="T23" fmla="*/ 21 h 57"/>
                <a:gd name="T24" fmla="*/ 10 w 34"/>
                <a:gd name="T25" fmla="*/ 23 h 57"/>
                <a:gd name="T26" fmla="*/ 7 w 34"/>
                <a:gd name="T27" fmla="*/ 35 h 57"/>
                <a:gd name="T28" fmla="*/ 7 w 34"/>
                <a:gd name="T29" fmla="*/ 57 h 57"/>
                <a:gd name="T30" fmla="*/ 0 w 34"/>
                <a:gd name="T31" fmla="*/ 57 h 57"/>
                <a:gd name="T32" fmla="*/ 0 w 34"/>
                <a:gd name="T3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57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19"/>
                    <a:pt x="10" y="17"/>
                    <a:pt x="11" y="16"/>
                  </a:cubicBezTo>
                  <a:cubicBezTo>
                    <a:pt x="13" y="15"/>
                    <a:pt x="16" y="14"/>
                    <a:pt x="20" y="14"/>
                  </a:cubicBezTo>
                  <a:cubicBezTo>
                    <a:pt x="26" y="14"/>
                    <a:pt x="30" y="16"/>
                    <a:pt x="32" y="21"/>
                  </a:cubicBezTo>
                  <a:cubicBezTo>
                    <a:pt x="33" y="23"/>
                    <a:pt x="34" y="26"/>
                    <a:pt x="34" y="30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28"/>
                    <a:pt x="26" y="25"/>
                    <a:pt x="25" y="24"/>
                  </a:cubicBezTo>
                  <a:cubicBezTo>
                    <a:pt x="24" y="22"/>
                    <a:pt x="22" y="21"/>
                    <a:pt x="18" y="21"/>
                  </a:cubicBezTo>
                  <a:cubicBezTo>
                    <a:pt x="15" y="21"/>
                    <a:pt x="13" y="22"/>
                    <a:pt x="10" y="23"/>
                  </a:cubicBezTo>
                  <a:cubicBezTo>
                    <a:pt x="8" y="25"/>
                    <a:pt x="7" y="29"/>
                    <a:pt x="7" y="35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0" y="57"/>
                    <a:pt x="0" y="57"/>
                    <a:pt x="0" y="5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6" name="Freeform 19"/>
            <p:cNvSpPr>
              <a:spLocks/>
            </p:cNvSpPr>
            <p:nvPr/>
          </p:nvSpPr>
          <p:spPr bwMode="auto">
            <a:xfrm>
              <a:off x="9215826" y="4045861"/>
              <a:ext cx="112969" cy="144534"/>
            </a:xfrm>
            <a:custGeom>
              <a:avLst/>
              <a:gdLst>
                <a:gd name="T0" fmla="*/ 0 w 34"/>
                <a:gd name="T1" fmla="*/ 1 h 43"/>
                <a:gd name="T2" fmla="*/ 6 w 34"/>
                <a:gd name="T3" fmla="*/ 1 h 43"/>
                <a:gd name="T4" fmla="*/ 6 w 34"/>
                <a:gd name="T5" fmla="*/ 7 h 43"/>
                <a:gd name="T6" fmla="*/ 13 w 34"/>
                <a:gd name="T7" fmla="*/ 2 h 43"/>
                <a:gd name="T8" fmla="*/ 20 w 34"/>
                <a:gd name="T9" fmla="*/ 0 h 43"/>
                <a:gd name="T10" fmla="*/ 32 w 34"/>
                <a:gd name="T11" fmla="*/ 7 h 43"/>
                <a:gd name="T12" fmla="*/ 34 w 34"/>
                <a:gd name="T13" fmla="*/ 16 h 43"/>
                <a:gd name="T14" fmla="*/ 34 w 34"/>
                <a:gd name="T15" fmla="*/ 43 h 43"/>
                <a:gd name="T16" fmla="*/ 26 w 34"/>
                <a:gd name="T17" fmla="*/ 43 h 43"/>
                <a:gd name="T18" fmla="*/ 26 w 34"/>
                <a:gd name="T19" fmla="*/ 17 h 43"/>
                <a:gd name="T20" fmla="*/ 25 w 34"/>
                <a:gd name="T21" fmla="*/ 11 h 43"/>
                <a:gd name="T22" fmla="*/ 19 w 34"/>
                <a:gd name="T23" fmla="*/ 7 h 43"/>
                <a:gd name="T24" fmla="*/ 14 w 34"/>
                <a:gd name="T25" fmla="*/ 7 h 43"/>
                <a:gd name="T26" fmla="*/ 9 w 34"/>
                <a:gd name="T27" fmla="*/ 11 h 43"/>
                <a:gd name="T28" fmla="*/ 7 w 34"/>
                <a:gd name="T29" fmla="*/ 15 h 43"/>
                <a:gd name="T30" fmla="*/ 7 w 34"/>
                <a:gd name="T31" fmla="*/ 21 h 43"/>
                <a:gd name="T32" fmla="*/ 7 w 34"/>
                <a:gd name="T33" fmla="*/ 43 h 43"/>
                <a:gd name="T34" fmla="*/ 0 w 34"/>
                <a:gd name="T35" fmla="*/ 43 h 43"/>
                <a:gd name="T36" fmla="*/ 0 w 34"/>
                <a:gd name="T37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8" y="5"/>
                    <a:pt x="10" y="3"/>
                    <a:pt x="13" y="2"/>
                  </a:cubicBezTo>
                  <a:cubicBezTo>
                    <a:pt x="15" y="1"/>
                    <a:pt x="17" y="0"/>
                    <a:pt x="20" y="0"/>
                  </a:cubicBezTo>
                  <a:cubicBezTo>
                    <a:pt x="26" y="0"/>
                    <a:pt x="30" y="2"/>
                    <a:pt x="32" y="7"/>
                  </a:cubicBezTo>
                  <a:cubicBezTo>
                    <a:pt x="33" y="9"/>
                    <a:pt x="34" y="12"/>
                    <a:pt x="34" y="16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4"/>
                    <a:pt x="26" y="12"/>
                    <a:pt x="25" y="11"/>
                  </a:cubicBezTo>
                  <a:cubicBezTo>
                    <a:pt x="24" y="8"/>
                    <a:pt x="22" y="7"/>
                    <a:pt x="19" y="7"/>
                  </a:cubicBezTo>
                  <a:cubicBezTo>
                    <a:pt x="17" y="7"/>
                    <a:pt x="16" y="7"/>
                    <a:pt x="14" y="7"/>
                  </a:cubicBezTo>
                  <a:cubicBezTo>
                    <a:pt x="13" y="8"/>
                    <a:pt x="11" y="9"/>
                    <a:pt x="9" y="11"/>
                  </a:cubicBezTo>
                  <a:cubicBezTo>
                    <a:pt x="8" y="12"/>
                    <a:pt x="8" y="13"/>
                    <a:pt x="7" y="15"/>
                  </a:cubicBezTo>
                  <a:cubicBezTo>
                    <a:pt x="7" y="16"/>
                    <a:pt x="7" y="18"/>
                    <a:pt x="7" y="21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7" name="Freeform 20"/>
            <p:cNvSpPr>
              <a:spLocks noEditPoints="1"/>
            </p:cNvSpPr>
            <p:nvPr/>
          </p:nvSpPr>
          <p:spPr bwMode="auto">
            <a:xfrm>
              <a:off x="9355376" y="4045861"/>
              <a:ext cx="127921" cy="147857"/>
            </a:xfrm>
            <a:custGeom>
              <a:avLst/>
              <a:gdLst>
                <a:gd name="T0" fmla="*/ 33 w 38"/>
                <a:gd name="T1" fmla="*/ 5 h 44"/>
                <a:gd name="T2" fmla="*/ 38 w 38"/>
                <a:gd name="T3" fmla="*/ 21 h 44"/>
                <a:gd name="T4" fmla="*/ 33 w 38"/>
                <a:gd name="T5" fmla="*/ 38 h 44"/>
                <a:gd name="T6" fmla="*/ 18 w 38"/>
                <a:gd name="T7" fmla="*/ 44 h 44"/>
                <a:gd name="T8" fmla="*/ 5 w 38"/>
                <a:gd name="T9" fmla="*/ 39 h 44"/>
                <a:gd name="T10" fmla="*/ 0 w 38"/>
                <a:gd name="T11" fmla="*/ 23 h 44"/>
                <a:gd name="T12" fmla="*/ 5 w 38"/>
                <a:gd name="T13" fmla="*/ 6 h 44"/>
                <a:gd name="T14" fmla="*/ 19 w 38"/>
                <a:gd name="T15" fmla="*/ 0 h 44"/>
                <a:gd name="T16" fmla="*/ 33 w 38"/>
                <a:gd name="T17" fmla="*/ 5 h 44"/>
                <a:gd name="T18" fmla="*/ 28 w 38"/>
                <a:gd name="T19" fmla="*/ 33 h 44"/>
                <a:gd name="T20" fmla="*/ 31 w 38"/>
                <a:gd name="T21" fmla="*/ 21 h 44"/>
                <a:gd name="T22" fmla="*/ 29 w 38"/>
                <a:gd name="T23" fmla="*/ 12 h 44"/>
                <a:gd name="T24" fmla="*/ 19 w 38"/>
                <a:gd name="T25" fmla="*/ 6 h 44"/>
                <a:gd name="T26" fmla="*/ 10 w 38"/>
                <a:gd name="T27" fmla="*/ 11 h 44"/>
                <a:gd name="T28" fmla="*/ 7 w 38"/>
                <a:gd name="T29" fmla="*/ 23 h 44"/>
                <a:gd name="T30" fmla="*/ 10 w 38"/>
                <a:gd name="T31" fmla="*/ 34 h 44"/>
                <a:gd name="T32" fmla="*/ 19 w 38"/>
                <a:gd name="T33" fmla="*/ 38 h 44"/>
                <a:gd name="T34" fmla="*/ 28 w 38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44">
                  <a:moveTo>
                    <a:pt x="33" y="5"/>
                  </a:moveTo>
                  <a:cubicBezTo>
                    <a:pt x="36" y="9"/>
                    <a:pt x="38" y="14"/>
                    <a:pt x="38" y="21"/>
                  </a:cubicBezTo>
                  <a:cubicBezTo>
                    <a:pt x="38" y="28"/>
                    <a:pt x="37" y="33"/>
                    <a:pt x="33" y="38"/>
                  </a:cubicBezTo>
                  <a:cubicBezTo>
                    <a:pt x="30" y="42"/>
                    <a:pt x="25" y="44"/>
                    <a:pt x="18" y="44"/>
                  </a:cubicBezTo>
                  <a:cubicBezTo>
                    <a:pt x="13" y="44"/>
                    <a:pt x="8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moveTo>
                    <a:pt x="28" y="33"/>
                  </a:moveTo>
                  <a:cubicBezTo>
                    <a:pt x="30" y="30"/>
                    <a:pt x="31" y="26"/>
                    <a:pt x="31" y="21"/>
                  </a:cubicBezTo>
                  <a:cubicBezTo>
                    <a:pt x="31" y="17"/>
                    <a:pt x="30" y="14"/>
                    <a:pt x="29" y="12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4" y="38"/>
                    <a:pt x="27" y="37"/>
                    <a:pt x="28" y="33"/>
                  </a:cubicBezTo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8" name="Rectangle 47"/>
            <p:cNvSpPr>
              <a:spLocks noChangeArrowheads="1"/>
            </p:cNvSpPr>
            <p:nvPr/>
          </p:nvSpPr>
          <p:spPr bwMode="auto">
            <a:xfrm>
              <a:off x="9516522" y="3999345"/>
              <a:ext cx="23258" cy="191051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9" name="Freeform 22"/>
            <p:cNvSpPr>
              <a:spLocks noEditPoints="1"/>
            </p:cNvSpPr>
            <p:nvPr/>
          </p:nvSpPr>
          <p:spPr bwMode="auto">
            <a:xfrm>
              <a:off x="9566361" y="4045861"/>
              <a:ext cx="129582" cy="147857"/>
            </a:xfrm>
            <a:custGeom>
              <a:avLst/>
              <a:gdLst>
                <a:gd name="T0" fmla="*/ 33 w 39"/>
                <a:gd name="T1" fmla="*/ 5 h 44"/>
                <a:gd name="T2" fmla="*/ 39 w 39"/>
                <a:gd name="T3" fmla="*/ 21 h 44"/>
                <a:gd name="T4" fmla="*/ 34 w 39"/>
                <a:gd name="T5" fmla="*/ 38 h 44"/>
                <a:gd name="T6" fmla="*/ 19 w 39"/>
                <a:gd name="T7" fmla="*/ 44 h 44"/>
                <a:gd name="T8" fmla="*/ 5 w 39"/>
                <a:gd name="T9" fmla="*/ 39 h 44"/>
                <a:gd name="T10" fmla="*/ 0 w 39"/>
                <a:gd name="T11" fmla="*/ 23 h 44"/>
                <a:gd name="T12" fmla="*/ 6 w 39"/>
                <a:gd name="T13" fmla="*/ 6 h 44"/>
                <a:gd name="T14" fmla="*/ 20 w 39"/>
                <a:gd name="T15" fmla="*/ 0 h 44"/>
                <a:gd name="T16" fmla="*/ 33 w 39"/>
                <a:gd name="T17" fmla="*/ 5 h 44"/>
                <a:gd name="T18" fmla="*/ 29 w 39"/>
                <a:gd name="T19" fmla="*/ 33 h 44"/>
                <a:gd name="T20" fmla="*/ 31 w 39"/>
                <a:gd name="T21" fmla="*/ 21 h 44"/>
                <a:gd name="T22" fmla="*/ 30 w 39"/>
                <a:gd name="T23" fmla="*/ 12 h 44"/>
                <a:gd name="T24" fmla="*/ 20 w 39"/>
                <a:gd name="T25" fmla="*/ 6 h 44"/>
                <a:gd name="T26" fmla="*/ 10 w 39"/>
                <a:gd name="T27" fmla="*/ 11 h 44"/>
                <a:gd name="T28" fmla="*/ 7 w 39"/>
                <a:gd name="T29" fmla="*/ 23 h 44"/>
                <a:gd name="T30" fmla="*/ 10 w 39"/>
                <a:gd name="T31" fmla="*/ 34 h 44"/>
                <a:gd name="T32" fmla="*/ 20 w 39"/>
                <a:gd name="T33" fmla="*/ 38 h 44"/>
                <a:gd name="T34" fmla="*/ 29 w 39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44">
                  <a:moveTo>
                    <a:pt x="33" y="5"/>
                  </a:moveTo>
                  <a:cubicBezTo>
                    <a:pt x="37" y="9"/>
                    <a:pt x="39" y="14"/>
                    <a:pt x="39" y="21"/>
                  </a:cubicBezTo>
                  <a:cubicBezTo>
                    <a:pt x="39" y="28"/>
                    <a:pt x="37" y="33"/>
                    <a:pt x="34" y="38"/>
                  </a:cubicBezTo>
                  <a:cubicBezTo>
                    <a:pt x="31" y="42"/>
                    <a:pt x="26" y="44"/>
                    <a:pt x="19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moveTo>
                    <a:pt x="29" y="33"/>
                  </a:moveTo>
                  <a:cubicBezTo>
                    <a:pt x="31" y="30"/>
                    <a:pt x="31" y="26"/>
                    <a:pt x="31" y="21"/>
                  </a:cubicBezTo>
                  <a:cubicBezTo>
                    <a:pt x="31" y="17"/>
                    <a:pt x="31" y="14"/>
                    <a:pt x="30" y="12"/>
                  </a:cubicBezTo>
                  <a:cubicBezTo>
                    <a:pt x="28" y="8"/>
                    <a:pt x="24" y="6"/>
                    <a:pt x="20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20" y="38"/>
                  </a:cubicBezTo>
                  <a:cubicBezTo>
                    <a:pt x="24" y="38"/>
                    <a:pt x="27" y="37"/>
                    <a:pt x="29" y="33"/>
                  </a:cubicBezTo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0" name="Freeform 23"/>
            <p:cNvSpPr>
              <a:spLocks noEditPoints="1"/>
            </p:cNvSpPr>
            <p:nvPr/>
          </p:nvSpPr>
          <p:spPr bwMode="auto">
            <a:xfrm>
              <a:off x="9715879" y="4049184"/>
              <a:ext cx="122937" cy="197696"/>
            </a:xfrm>
            <a:custGeom>
              <a:avLst/>
              <a:gdLst>
                <a:gd name="T0" fmla="*/ 26 w 37"/>
                <a:gd name="T1" fmla="*/ 2 h 59"/>
                <a:gd name="T2" fmla="*/ 30 w 37"/>
                <a:gd name="T3" fmla="*/ 6 h 59"/>
                <a:gd name="T4" fmla="*/ 30 w 37"/>
                <a:gd name="T5" fmla="*/ 1 h 59"/>
                <a:gd name="T6" fmla="*/ 37 w 37"/>
                <a:gd name="T7" fmla="*/ 1 h 59"/>
                <a:gd name="T8" fmla="*/ 37 w 37"/>
                <a:gd name="T9" fmla="*/ 38 h 59"/>
                <a:gd name="T10" fmla="*/ 34 w 37"/>
                <a:gd name="T11" fmla="*/ 51 h 59"/>
                <a:gd name="T12" fmla="*/ 18 w 37"/>
                <a:gd name="T13" fmla="*/ 59 h 59"/>
                <a:gd name="T14" fmla="*/ 7 w 37"/>
                <a:gd name="T15" fmla="*/ 56 h 59"/>
                <a:gd name="T16" fmla="*/ 2 w 37"/>
                <a:gd name="T17" fmla="*/ 47 h 59"/>
                <a:gd name="T18" fmla="*/ 9 w 37"/>
                <a:gd name="T19" fmla="*/ 47 h 59"/>
                <a:gd name="T20" fmla="*/ 11 w 37"/>
                <a:gd name="T21" fmla="*/ 51 h 59"/>
                <a:gd name="T22" fmla="*/ 18 w 37"/>
                <a:gd name="T23" fmla="*/ 54 h 59"/>
                <a:gd name="T24" fmla="*/ 29 w 37"/>
                <a:gd name="T25" fmla="*/ 48 h 59"/>
                <a:gd name="T26" fmla="*/ 30 w 37"/>
                <a:gd name="T27" fmla="*/ 36 h 59"/>
                <a:gd name="T28" fmla="*/ 25 w 37"/>
                <a:gd name="T29" fmla="*/ 41 h 59"/>
                <a:gd name="T30" fmla="*/ 17 w 37"/>
                <a:gd name="T31" fmla="*/ 42 h 59"/>
                <a:gd name="T32" fmla="*/ 5 w 37"/>
                <a:gd name="T33" fmla="*/ 38 h 59"/>
                <a:gd name="T34" fmla="*/ 0 w 37"/>
                <a:gd name="T35" fmla="*/ 22 h 59"/>
                <a:gd name="T36" fmla="*/ 5 w 37"/>
                <a:gd name="T37" fmla="*/ 5 h 59"/>
                <a:gd name="T38" fmla="*/ 18 w 37"/>
                <a:gd name="T39" fmla="*/ 0 h 59"/>
                <a:gd name="T40" fmla="*/ 26 w 37"/>
                <a:gd name="T41" fmla="*/ 2 h 59"/>
                <a:gd name="T42" fmla="*/ 27 w 37"/>
                <a:gd name="T43" fmla="*/ 9 h 59"/>
                <a:gd name="T44" fmla="*/ 19 w 37"/>
                <a:gd name="T45" fmla="*/ 6 h 59"/>
                <a:gd name="T46" fmla="*/ 9 w 37"/>
                <a:gd name="T47" fmla="*/ 13 h 59"/>
                <a:gd name="T48" fmla="*/ 8 w 37"/>
                <a:gd name="T49" fmla="*/ 22 h 59"/>
                <a:gd name="T50" fmla="*/ 10 w 37"/>
                <a:gd name="T51" fmla="*/ 33 h 59"/>
                <a:gd name="T52" fmla="*/ 18 w 37"/>
                <a:gd name="T53" fmla="*/ 37 h 59"/>
                <a:gd name="T54" fmla="*/ 29 w 37"/>
                <a:gd name="T55" fmla="*/ 30 h 59"/>
                <a:gd name="T56" fmla="*/ 30 w 37"/>
                <a:gd name="T57" fmla="*/ 21 h 59"/>
                <a:gd name="T58" fmla="*/ 27 w 37"/>
                <a:gd name="T59" fmla="*/ 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" h="59">
                  <a:moveTo>
                    <a:pt x="26" y="2"/>
                  </a:moveTo>
                  <a:cubicBezTo>
                    <a:pt x="28" y="3"/>
                    <a:pt x="29" y="4"/>
                    <a:pt x="30" y="6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4"/>
                    <a:pt x="36" y="48"/>
                    <a:pt x="34" y="51"/>
                  </a:cubicBezTo>
                  <a:cubicBezTo>
                    <a:pt x="32" y="57"/>
                    <a:pt x="26" y="59"/>
                    <a:pt x="18" y="59"/>
                  </a:cubicBezTo>
                  <a:cubicBezTo>
                    <a:pt x="14" y="59"/>
                    <a:pt x="10" y="58"/>
                    <a:pt x="7" y="56"/>
                  </a:cubicBezTo>
                  <a:cubicBezTo>
                    <a:pt x="4" y="54"/>
                    <a:pt x="2" y="51"/>
                    <a:pt x="2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9"/>
                    <a:pt x="10" y="50"/>
                    <a:pt x="11" y="51"/>
                  </a:cubicBezTo>
                  <a:cubicBezTo>
                    <a:pt x="12" y="53"/>
                    <a:pt x="15" y="54"/>
                    <a:pt x="18" y="54"/>
                  </a:cubicBezTo>
                  <a:cubicBezTo>
                    <a:pt x="24" y="54"/>
                    <a:pt x="27" y="52"/>
                    <a:pt x="29" y="48"/>
                  </a:cubicBezTo>
                  <a:cubicBezTo>
                    <a:pt x="30" y="46"/>
                    <a:pt x="30" y="42"/>
                    <a:pt x="30" y="36"/>
                  </a:cubicBezTo>
                  <a:cubicBezTo>
                    <a:pt x="29" y="38"/>
                    <a:pt x="27" y="40"/>
                    <a:pt x="25" y="41"/>
                  </a:cubicBezTo>
                  <a:cubicBezTo>
                    <a:pt x="23" y="42"/>
                    <a:pt x="20" y="42"/>
                    <a:pt x="17" y="42"/>
                  </a:cubicBezTo>
                  <a:cubicBezTo>
                    <a:pt x="13" y="42"/>
                    <a:pt x="9" y="41"/>
                    <a:pt x="5" y="38"/>
                  </a:cubicBezTo>
                  <a:cubicBezTo>
                    <a:pt x="2" y="34"/>
                    <a:pt x="0" y="29"/>
                    <a:pt x="0" y="22"/>
                  </a:cubicBezTo>
                  <a:cubicBezTo>
                    <a:pt x="0" y="15"/>
                    <a:pt x="2" y="9"/>
                    <a:pt x="5" y="5"/>
                  </a:cubicBezTo>
                  <a:cubicBezTo>
                    <a:pt x="9" y="1"/>
                    <a:pt x="13" y="0"/>
                    <a:pt x="18" y="0"/>
                  </a:cubicBezTo>
                  <a:cubicBezTo>
                    <a:pt x="21" y="0"/>
                    <a:pt x="24" y="0"/>
                    <a:pt x="26" y="2"/>
                  </a:cubicBezTo>
                  <a:moveTo>
                    <a:pt x="27" y="9"/>
                  </a:moveTo>
                  <a:cubicBezTo>
                    <a:pt x="25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5"/>
                    <a:pt x="8" y="18"/>
                    <a:pt x="8" y="22"/>
                  </a:cubicBezTo>
                  <a:cubicBezTo>
                    <a:pt x="8" y="27"/>
                    <a:pt x="9" y="31"/>
                    <a:pt x="10" y="33"/>
                  </a:cubicBezTo>
                  <a:cubicBezTo>
                    <a:pt x="12" y="35"/>
                    <a:pt x="15" y="37"/>
                    <a:pt x="18" y="37"/>
                  </a:cubicBezTo>
                  <a:cubicBezTo>
                    <a:pt x="23" y="37"/>
                    <a:pt x="27" y="34"/>
                    <a:pt x="29" y="30"/>
                  </a:cubicBezTo>
                  <a:cubicBezTo>
                    <a:pt x="30" y="27"/>
                    <a:pt x="30" y="24"/>
                    <a:pt x="30" y="21"/>
                  </a:cubicBezTo>
                  <a:cubicBezTo>
                    <a:pt x="30" y="16"/>
                    <a:pt x="29" y="12"/>
                    <a:pt x="27" y="9"/>
                  </a:cubicBezTo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1" name="Freeform 24"/>
            <p:cNvSpPr>
              <a:spLocks/>
            </p:cNvSpPr>
            <p:nvPr/>
          </p:nvSpPr>
          <p:spPr bwMode="auto">
            <a:xfrm>
              <a:off x="9862074" y="4049184"/>
              <a:ext cx="126259" cy="197696"/>
            </a:xfrm>
            <a:custGeom>
              <a:avLst/>
              <a:gdLst>
                <a:gd name="T0" fmla="*/ 30 w 38"/>
                <a:gd name="T1" fmla="*/ 0 h 59"/>
                <a:gd name="T2" fmla="*/ 38 w 38"/>
                <a:gd name="T3" fmla="*/ 0 h 59"/>
                <a:gd name="T4" fmla="*/ 31 w 38"/>
                <a:gd name="T5" fmla="*/ 19 h 59"/>
                <a:gd name="T6" fmla="*/ 25 w 38"/>
                <a:gd name="T7" fmla="*/ 36 h 59"/>
                <a:gd name="T8" fmla="*/ 16 w 38"/>
                <a:gd name="T9" fmla="*/ 55 h 59"/>
                <a:gd name="T10" fmla="*/ 8 w 38"/>
                <a:gd name="T11" fmla="*/ 59 h 59"/>
                <a:gd name="T12" fmla="*/ 6 w 38"/>
                <a:gd name="T13" fmla="*/ 59 h 59"/>
                <a:gd name="T14" fmla="*/ 4 w 38"/>
                <a:gd name="T15" fmla="*/ 58 h 59"/>
                <a:gd name="T16" fmla="*/ 4 w 38"/>
                <a:gd name="T17" fmla="*/ 52 h 59"/>
                <a:gd name="T18" fmla="*/ 6 w 38"/>
                <a:gd name="T19" fmla="*/ 53 h 59"/>
                <a:gd name="T20" fmla="*/ 8 w 38"/>
                <a:gd name="T21" fmla="*/ 53 h 59"/>
                <a:gd name="T22" fmla="*/ 11 w 38"/>
                <a:gd name="T23" fmla="*/ 52 h 59"/>
                <a:gd name="T24" fmla="*/ 12 w 38"/>
                <a:gd name="T25" fmla="*/ 51 h 59"/>
                <a:gd name="T26" fmla="*/ 13 w 38"/>
                <a:gd name="T27" fmla="*/ 47 h 59"/>
                <a:gd name="T28" fmla="*/ 15 w 38"/>
                <a:gd name="T29" fmla="*/ 43 h 59"/>
                <a:gd name="T30" fmla="*/ 0 w 38"/>
                <a:gd name="T31" fmla="*/ 0 h 59"/>
                <a:gd name="T32" fmla="*/ 8 w 38"/>
                <a:gd name="T33" fmla="*/ 0 h 59"/>
                <a:gd name="T34" fmla="*/ 19 w 38"/>
                <a:gd name="T35" fmla="*/ 34 h 59"/>
                <a:gd name="T36" fmla="*/ 30 w 38"/>
                <a:gd name="T3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59">
                  <a:moveTo>
                    <a:pt x="30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7" y="3"/>
                    <a:pt x="35" y="9"/>
                    <a:pt x="31" y="19"/>
                  </a:cubicBezTo>
                  <a:cubicBezTo>
                    <a:pt x="29" y="26"/>
                    <a:pt x="27" y="31"/>
                    <a:pt x="25" y="36"/>
                  </a:cubicBezTo>
                  <a:cubicBezTo>
                    <a:pt x="21" y="47"/>
                    <a:pt x="18" y="53"/>
                    <a:pt x="16" y="55"/>
                  </a:cubicBezTo>
                  <a:cubicBezTo>
                    <a:pt x="15" y="58"/>
                    <a:pt x="12" y="59"/>
                    <a:pt x="8" y="59"/>
                  </a:cubicBezTo>
                  <a:cubicBezTo>
                    <a:pt x="7" y="59"/>
                    <a:pt x="6" y="59"/>
                    <a:pt x="6" y="59"/>
                  </a:cubicBezTo>
                  <a:cubicBezTo>
                    <a:pt x="5" y="59"/>
                    <a:pt x="4" y="59"/>
                    <a:pt x="4" y="58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5" y="52"/>
                    <a:pt x="6" y="53"/>
                    <a:pt x="6" y="53"/>
                  </a:cubicBezTo>
                  <a:cubicBezTo>
                    <a:pt x="7" y="53"/>
                    <a:pt x="7" y="53"/>
                    <a:pt x="8" y="53"/>
                  </a:cubicBezTo>
                  <a:cubicBezTo>
                    <a:pt x="9" y="53"/>
                    <a:pt x="10" y="52"/>
                    <a:pt x="11" y="52"/>
                  </a:cubicBezTo>
                  <a:cubicBezTo>
                    <a:pt x="11" y="52"/>
                    <a:pt x="12" y="51"/>
                    <a:pt x="12" y="51"/>
                  </a:cubicBezTo>
                  <a:cubicBezTo>
                    <a:pt x="12" y="50"/>
                    <a:pt x="13" y="49"/>
                    <a:pt x="13" y="47"/>
                  </a:cubicBezTo>
                  <a:cubicBezTo>
                    <a:pt x="14" y="45"/>
                    <a:pt x="15" y="44"/>
                    <a:pt x="15" y="4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34"/>
                    <a:pt x="19" y="34"/>
                    <a:pt x="19" y="34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2" name="Freeform 25"/>
            <p:cNvSpPr>
              <a:spLocks/>
            </p:cNvSpPr>
            <p:nvPr/>
          </p:nvSpPr>
          <p:spPr bwMode="auto">
            <a:xfrm>
              <a:off x="10083028" y="3992700"/>
              <a:ext cx="149518" cy="204341"/>
            </a:xfrm>
            <a:custGeom>
              <a:avLst/>
              <a:gdLst>
                <a:gd name="T0" fmla="*/ 8 w 45"/>
                <a:gd name="T1" fmla="*/ 40 h 61"/>
                <a:gd name="T2" fmla="*/ 10 w 45"/>
                <a:gd name="T3" fmla="*/ 48 h 61"/>
                <a:gd name="T4" fmla="*/ 23 w 45"/>
                <a:gd name="T5" fmla="*/ 54 h 61"/>
                <a:gd name="T6" fmla="*/ 30 w 45"/>
                <a:gd name="T7" fmla="*/ 53 h 61"/>
                <a:gd name="T8" fmla="*/ 37 w 45"/>
                <a:gd name="T9" fmla="*/ 44 h 61"/>
                <a:gd name="T10" fmla="*/ 34 w 45"/>
                <a:gd name="T11" fmla="*/ 37 h 61"/>
                <a:gd name="T12" fmla="*/ 25 w 45"/>
                <a:gd name="T13" fmla="*/ 34 h 61"/>
                <a:gd name="T14" fmla="*/ 18 w 45"/>
                <a:gd name="T15" fmla="*/ 32 h 61"/>
                <a:gd name="T16" fmla="*/ 7 w 45"/>
                <a:gd name="T17" fmla="*/ 29 h 61"/>
                <a:gd name="T18" fmla="*/ 2 w 45"/>
                <a:gd name="T19" fmla="*/ 18 h 61"/>
                <a:gd name="T20" fmla="*/ 7 w 45"/>
                <a:gd name="T21" fmla="*/ 5 h 61"/>
                <a:gd name="T22" fmla="*/ 22 w 45"/>
                <a:gd name="T23" fmla="*/ 0 h 61"/>
                <a:gd name="T24" fmla="*/ 37 w 45"/>
                <a:gd name="T25" fmla="*/ 5 h 61"/>
                <a:gd name="T26" fmla="*/ 43 w 45"/>
                <a:gd name="T27" fmla="*/ 19 h 61"/>
                <a:gd name="T28" fmla="*/ 36 w 45"/>
                <a:gd name="T29" fmla="*/ 19 h 61"/>
                <a:gd name="T30" fmla="*/ 33 w 45"/>
                <a:gd name="T31" fmla="*/ 12 h 61"/>
                <a:gd name="T32" fmla="*/ 22 w 45"/>
                <a:gd name="T33" fmla="*/ 7 h 61"/>
                <a:gd name="T34" fmla="*/ 12 w 45"/>
                <a:gd name="T35" fmla="*/ 10 h 61"/>
                <a:gd name="T36" fmla="*/ 10 w 45"/>
                <a:gd name="T37" fmla="*/ 17 h 61"/>
                <a:gd name="T38" fmla="*/ 13 w 45"/>
                <a:gd name="T39" fmla="*/ 23 h 61"/>
                <a:gd name="T40" fmla="*/ 23 w 45"/>
                <a:gd name="T41" fmla="*/ 26 h 61"/>
                <a:gd name="T42" fmla="*/ 31 w 45"/>
                <a:gd name="T43" fmla="*/ 28 h 61"/>
                <a:gd name="T44" fmla="*/ 39 w 45"/>
                <a:gd name="T45" fmla="*/ 31 h 61"/>
                <a:gd name="T46" fmla="*/ 45 w 45"/>
                <a:gd name="T47" fmla="*/ 43 h 61"/>
                <a:gd name="T48" fmla="*/ 38 w 45"/>
                <a:gd name="T49" fmla="*/ 56 h 61"/>
                <a:gd name="T50" fmla="*/ 22 w 45"/>
                <a:gd name="T51" fmla="*/ 61 h 61"/>
                <a:gd name="T52" fmla="*/ 6 w 45"/>
                <a:gd name="T53" fmla="*/ 55 h 61"/>
                <a:gd name="T54" fmla="*/ 0 w 45"/>
                <a:gd name="T55" fmla="*/ 40 h 61"/>
                <a:gd name="T56" fmla="*/ 8 w 45"/>
                <a:gd name="T57" fmla="*/ 4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5" h="61">
                  <a:moveTo>
                    <a:pt x="8" y="40"/>
                  </a:moveTo>
                  <a:cubicBezTo>
                    <a:pt x="8" y="44"/>
                    <a:pt x="8" y="46"/>
                    <a:pt x="10" y="48"/>
                  </a:cubicBezTo>
                  <a:cubicBezTo>
                    <a:pt x="12" y="52"/>
                    <a:pt x="17" y="54"/>
                    <a:pt x="23" y="54"/>
                  </a:cubicBezTo>
                  <a:cubicBezTo>
                    <a:pt x="26" y="54"/>
                    <a:pt x="28" y="54"/>
                    <a:pt x="30" y="53"/>
                  </a:cubicBezTo>
                  <a:cubicBezTo>
                    <a:pt x="35" y="51"/>
                    <a:pt x="37" y="48"/>
                    <a:pt x="37" y="44"/>
                  </a:cubicBezTo>
                  <a:cubicBezTo>
                    <a:pt x="37" y="41"/>
                    <a:pt x="36" y="39"/>
                    <a:pt x="34" y="37"/>
                  </a:cubicBezTo>
                  <a:cubicBezTo>
                    <a:pt x="32" y="36"/>
                    <a:pt x="29" y="35"/>
                    <a:pt x="25" y="34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3" y="31"/>
                    <a:pt x="9" y="30"/>
                    <a:pt x="7" y="29"/>
                  </a:cubicBezTo>
                  <a:cubicBezTo>
                    <a:pt x="4" y="26"/>
                    <a:pt x="2" y="23"/>
                    <a:pt x="2" y="18"/>
                  </a:cubicBezTo>
                  <a:cubicBezTo>
                    <a:pt x="2" y="13"/>
                    <a:pt x="4" y="9"/>
                    <a:pt x="7" y="5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7" y="5"/>
                  </a:cubicBezTo>
                  <a:cubicBezTo>
                    <a:pt x="41" y="8"/>
                    <a:pt x="43" y="12"/>
                    <a:pt x="43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5"/>
                    <a:pt x="35" y="13"/>
                    <a:pt x="33" y="12"/>
                  </a:cubicBezTo>
                  <a:cubicBezTo>
                    <a:pt x="31" y="9"/>
                    <a:pt x="27" y="7"/>
                    <a:pt x="22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10" y="14"/>
                    <a:pt x="10" y="17"/>
                  </a:cubicBezTo>
                  <a:cubicBezTo>
                    <a:pt x="10" y="19"/>
                    <a:pt x="11" y="21"/>
                    <a:pt x="13" y="23"/>
                  </a:cubicBezTo>
                  <a:cubicBezTo>
                    <a:pt x="14" y="24"/>
                    <a:pt x="18" y="25"/>
                    <a:pt x="23" y="26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4" y="29"/>
                    <a:pt x="37" y="30"/>
                    <a:pt x="39" y="31"/>
                  </a:cubicBezTo>
                  <a:cubicBezTo>
                    <a:pt x="43" y="34"/>
                    <a:pt x="45" y="38"/>
                    <a:pt x="45" y="43"/>
                  </a:cubicBezTo>
                  <a:cubicBezTo>
                    <a:pt x="45" y="49"/>
                    <a:pt x="42" y="54"/>
                    <a:pt x="38" y="56"/>
                  </a:cubicBezTo>
                  <a:cubicBezTo>
                    <a:pt x="33" y="59"/>
                    <a:pt x="28" y="61"/>
                    <a:pt x="22" y="61"/>
                  </a:cubicBezTo>
                  <a:cubicBezTo>
                    <a:pt x="15" y="61"/>
                    <a:pt x="10" y="59"/>
                    <a:pt x="6" y="55"/>
                  </a:cubicBezTo>
                  <a:cubicBezTo>
                    <a:pt x="2" y="51"/>
                    <a:pt x="0" y="47"/>
                    <a:pt x="0" y="40"/>
                  </a:cubicBezTo>
                  <a:lnTo>
                    <a:pt x="8" y="4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3" name="Freeform 26"/>
            <p:cNvSpPr>
              <a:spLocks noEditPoints="1"/>
            </p:cNvSpPr>
            <p:nvPr/>
          </p:nvSpPr>
          <p:spPr bwMode="auto">
            <a:xfrm>
              <a:off x="10259126" y="4045861"/>
              <a:ext cx="126259" cy="147857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8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20 w 38"/>
                <a:gd name="T35" fmla="*/ 0 h 44"/>
                <a:gd name="T36" fmla="*/ 28 w 38"/>
                <a:gd name="T37" fmla="*/ 2 h 44"/>
                <a:gd name="T38" fmla="*/ 31 w 38"/>
                <a:gd name="T39" fmla="*/ 19 h 44"/>
                <a:gd name="T40" fmla="*/ 29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1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8" y="17"/>
                    <a:pt x="38" y="20"/>
                    <a:pt x="3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9"/>
                    <a:pt x="9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6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1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1" y="19"/>
                  </a:moveTo>
                  <a:cubicBezTo>
                    <a:pt x="30" y="16"/>
                    <a:pt x="30" y="13"/>
                    <a:pt x="29" y="11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1" y="19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4" name="Freeform 27"/>
            <p:cNvSpPr>
              <a:spLocks/>
            </p:cNvSpPr>
            <p:nvPr/>
          </p:nvSpPr>
          <p:spPr bwMode="auto">
            <a:xfrm>
              <a:off x="10418612" y="4045861"/>
              <a:ext cx="66452" cy="144534"/>
            </a:xfrm>
            <a:custGeom>
              <a:avLst/>
              <a:gdLst>
                <a:gd name="T0" fmla="*/ 0 w 20"/>
                <a:gd name="T1" fmla="*/ 1 h 43"/>
                <a:gd name="T2" fmla="*/ 6 w 20"/>
                <a:gd name="T3" fmla="*/ 1 h 43"/>
                <a:gd name="T4" fmla="*/ 6 w 20"/>
                <a:gd name="T5" fmla="*/ 8 h 43"/>
                <a:gd name="T6" fmla="*/ 10 w 20"/>
                <a:gd name="T7" fmla="*/ 3 h 43"/>
                <a:gd name="T8" fmla="*/ 18 w 20"/>
                <a:gd name="T9" fmla="*/ 0 h 43"/>
                <a:gd name="T10" fmla="*/ 18 w 20"/>
                <a:gd name="T11" fmla="*/ 0 h 43"/>
                <a:gd name="T12" fmla="*/ 20 w 20"/>
                <a:gd name="T13" fmla="*/ 1 h 43"/>
                <a:gd name="T14" fmla="*/ 20 w 20"/>
                <a:gd name="T15" fmla="*/ 8 h 43"/>
                <a:gd name="T16" fmla="*/ 19 w 20"/>
                <a:gd name="T17" fmla="*/ 8 h 43"/>
                <a:gd name="T18" fmla="*/ 18 w 20"/>
                <a:gd name="T19" fmla="*/ 8 h 43"/>
                <a:gd name="T20" fmla="*/ 9 w 20"/>
                <a:gd name="T21" fmla="*/ 11 h 43"/>
                <a:gd name="T22" fmla="*/ 7 w 20"/>
                <a:gd name="T23" fmla="*/ 19 h 43"/>
                <a:gd name="T24" fmla="*/ 7 w 20"/>
                <a:gd name="T25" fmla="*/ 43 h 43"/>
                <a:gd name="T26" fmla="*/ 0 w 20"/>
                <a:gd name="T27" fmla="*/ 43 h 43"/>
                <a:gd name="T28" fmla="*/ 0 w 20"/>
                <a:gd name="T29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7"/>
                    <a:pt x="8" y="5"/>
                    <a:pt x="10" y="3"/>
                  </a:cubicBezTo>
                  <a:cubicBezTo>
                    <a:pt x="12" y="1"/>
                    <a:pt x="15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20" y="1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4" y="8"/>
                    <a:pt x="11" y="9"/>
                    <a:pt x="9" y="11"/>
                  </a:cubicBezTo>
                  <a:cubicBezTo>
                    <a:pt x="8" y="13"/>
                    <a:pt x="7" y="16"/>
                    <a:pt x="7" y="19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5" name="Freeform 28"/>
            <p:cNvSpPr>
              <a:spLocks/>
            </p:cNvSpPr>
            <p:nvPr/>
          </p:nvSpPr>
          <p:spPr bwMode="auto">
            <a:xfrm>
              <a:off x="10491709" y="4049184"/>
              <a:ext cx="126259" cy="141212"/>
            </a:xfrm>
            <a:custGeom>
              <a:avLst/>
              <a:gdLst>
                <a:gd name="T0" fmla="*/ 16 w 76"/>
                <a:gd name="T1" fmla="*/ 0 h 85"/>
                <a:gd name="T2" fmla="*/ 38 w 76"/>
                <a:gd name="T3" fmla="*/ 69 h 85"/>
                <a:gd name="T4" fmla="*/ 62 w 76"/>
                <a:gd name="T5" fmla="*/ 0 h 85"/>
                <a:gd name="T6" fmla="*/ 76 w 76"/>
                <a:gd name="T7" fmla="*/ 0 h 85"/>
                <a:gd name="T8" fmla="*/ 46 w 76"/>
                <a:gd name="T9" fmla="*/ 85 h 85"/>
                <a:gd name="T10" fmla="*/ 30 w 76"/>
                <a:gd name="T11" fmla="*/ 85 h 85"/>
                <a:gd name="T12" fmla="*/ 0 w 76"/>
                <a:gd name="T13" fmla="*/ 0 h 85"/>
                <a:gd name="T14" fmla="*/ 16 w 76"/>
                <a:gd name="T1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85">
                  <a:moveTo>
                    <a:pt x="16" y="0"/>
                  </a:moveTo>
                  <a:lnTo>
                    <a:pt x="38" y="69"/>
                  </a:lnTo>
                  <a:lnTo>
                    <a:pt x="62" y="0"/>
                  </a:lnTo>
                  <a:lnTo>
                    <a:pt x="76" y="0"/>
                  </a:lnTo>
                  <a:lnTo>
                    <a:pt x="46" y="85"/>
                  </a:lnTo>
                  <a:lnTo>
                    <a:pt x="30" y="85"/>
                  </a:lnTo>
                  <a:lnTo>
                    <a:pt x="0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6" name="Freeform 29"/>
            <p:cNvSpPr>
              <a:spLocks noEditPoints="1"/>
            </p:cNvSpPr>
            <p:nvPr/>
          </p:nvSpPr>
          <p:spPr bwMode="auto">
            <a:xfrm>
              <a:off x="10641227" y="3999345"/>
              <a:ext cx="23258" cy="191051"/>
            </a:xfrm>
            <a:custGeom>
              <a:avLst/>
              <a:gdLst>
                <a:gd name="T0" fmla="*/ 0 w 14"/>
                <a:gd name="T1" fmla="*/ 0 h 115"/>
                <a:gd name="T2" fmla="*/ 14 w 14"/>
                <a:gd name="T3" fmla="*/ 0 h 115"/>
                <a:gd name="T4" fmla="*/ 14 w 14"/>
                <a:gd name="T5" fmla="*/ 16 h 115"/>
                <a:gd name="T6" fmla="*/ 0 w 14"/>
                <a:gd name="T7" fmla="*/ 16 h 115"/>
                <a:gd name="T8" fmla="*/ 0 w 14"/>
                <a:gd name="T9" fmla="*/ 0 h 115"/>
                <a:gd name="T10" fmla="*/ 0 w 14"/>
                <a:gd name="T11" fmla="*/ 30 h 115"/>
                <a:gd name="T12" fmla="*/ 14 w 14"/>
                <a:gd name="T13" fmla="*/ 30 h 115"/>
                <a:gd name="T14" fmla="*/ 14 w 14"/>
                <a:gd name="T15" fmla="*/ 115 h 115"/>
                <a:gd name="T16" fmla="*/ 0 w 14"/>
                <a:gd name="T17" fmla="*/ 115 h 115"/>
                <a:gd name="T18" fmla="*/ 0 w 14"/>
                <a:gd name="T19" fmla="*/ 3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15">
                  <a:moveTo>
                    <a:pt x="0" y="0"/>
                  </a:moveTo>
                  <a:lnTo>
                    <a:pt x="14" y="0"/>
                  </a:lnTo>
                  <a:lnTo>
                    <a:pt x="14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0" y="30"/>
                  </a:moveTo>
                  <a:lnTo>
                    <a:pt x="14" y="30"/>
                  </a:lnTo>
                  <a:lnTo>
                    <a:pt x="14" y="115"/>
                  </a:lnTo>
                  <a:lnTo>
                    <a:pt x="0" y="115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7" name="Freeform 30"/>
            <p:cNvSpPr>
              <a:spLocks/>
            </p:cNvSpPr>
            <p:nvPr/>
          </p:nvSpPr>
          <p:spPr bwMode="auto">
            <a:xfrm>
              <a:off x="10694389" y="4045861"/>
              <a:ext cx="117953" cy="147857"/>
            </a:xfrm>
            <a:custGeom>
              <a:avLst/>
              <a:gdLst>
                <a:gd name="T0" fmla="*/ 30 w 35"/>
                <a:gd name="T1" fmla="*/ 3 h 44"/>
                <a:gd name="T2" fmla="*/ 35 w 35"/>
                <a:gd name="T3" fmla="*/ 15 h 44"/>
                <a:gd name="T4" fmla="*/ 29 w 35"/>
                <a:gd name="T5" fmla="*/ 15 h 44"/>
                <a:gd name="T6" fmla="*/ 26 w 35"/>
                <a:gd name="T7" fmla="*/ 9 h 44"/>
                <a:gd name="T8" fmla="*/ 19 w 35"/>
                <a:gd name="T9" fmla="*/ 6 h 44"/>
                <a:gd name="T10" fmla="*/ 9 w 35"/>
                <a:gd name="T11" fmla="*/ 13 h 44"/>
                <a:gd name="T12" fmla="*/ 7 w 35"/>
                <a:gd name="T13" fmla="*/ 23 h 44"/>
                <a:gd name="T14" fmla="*/ 10 w 35"/>
                <a:gd name="T15" fmla="*/ 34 h 44"/>
                <a:gd name="T16" fmla="*/ 18 w 35"/>
                <a:gd name="T17" fmla="*/ 38 h 44"/>
                <a:gd name="T18" fmla="*/ 25 w 35"/>
                <a:gd name="T19" fmla="*/ 35 h 44"/>
                <a:gd name="T20" fmla="*/ 29 w 35"/>
                <a:gd name="T21" fmla="*/ 28 h 44"/>
                <a:gd name="T22" fmla="*/ 35 w 35"/>
                <a:gd name="T23" fmla="*/ 28 h 44"/>
                <a:gd name="T24" fmla="*/ 30 w 35"/>
                <a:gd name="T25" fmla="*/ 40 h 44"/>
                <a:gd name="T26" fmla="*/ 18 w 35"/>
                <a:gd name="T27" fmla="*/ 44 h 44"/>
                <a:gd name="T28" fmla="*/ 5 w 35"/>
                <a:gd name="T29" fmla="*/ 38 h 44"/>
                <a:gd name="T30" fmla="*/ 0 w 35"/>
                <a:gd name="T31" fmla="*/ 23 h 44"/>
                <a:gd name="T32" fmla="*/ 5 w 35"/>
                <a:gd name="T33" fmla="*/ 6 h 44"/>
                <a:gd name="T34" fmla="*/ 19 w 35"/>
                <a:gd name="T35" fmla="*/ 0 h 44"/>
                <a:gd name="T36" fmla="*/ 30 w 35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44">
                  <a:moveTo>
                    <a:pt x="30" y="3"/>
                  </a:moveTo>
                  <a:cubicBezTo>
                    <a:pt x="33" y="6"/>
                    <a:pt x="35" y="10"/>
                    <a:pt x="35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3"/>
                    <a:pt x="27" y="11"/>
                    <a:pt x="26" y="9"/>
                  </a:cubicBezTo>
                  <a:cubicBezTo>
                    <a:pt x="24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6"/>
                    <a:pt x="7" y="19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4" y="38"/>
                    <a:pt x="18" y="38"/>
                  </a:cubicBezTo>
                  <a:cubicBezTo>
                    <a:pt x="21" y="38"/>
                    <a:pt x="23" y="37"/>
                    <a:pt x="25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2" y="44"/>
                    <a:pt x="8" y="42"/>
                    <a:pt x="5" y="38"/>
                  </a:cubicBezTo>
                  <a:cubicBezTo>
                    <a:pt x="1" y="34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3" y="0"/>
                    <a:pt x="27" y="1"/>
                    <a:pt x="30" y="3"/>
                  </a:cubicBezTo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8" name="Freeform 31"/>
            <p:cNvSpPr>
              <a:spLocks noEditPoints="1"/>
            </p:cNvSpPr>
            <p:nvPr/>
          </p:nvSpPr>
          <p:spPr bwMode="auto">
            <a:xfrm>
              <a:off x="10832278" y="4045861"/>
              <a:ext cx="126259" cy="147857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7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19 w 38"/>
                <a:gd name="T35" fmla="*/ 0 h 44"/>
                <a:gd name="T36" fmla="*/ 28 w 38"/>
                <a:gd name="T37" fmla="*/ 2 h 44"/>
                <a:gd name="T38" fmla="*/ 30 w 38"/>
                <a:gd name="T39" fmla="*/ 19 h 44"/>
                <a:gd name="T40" fmla="*/ 28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0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7" y="17"/>
                    <a:pt x="38" y="20"/>
                    <a:pt x="38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5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7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0" y="19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9" name="Freeform 32"/>
            <p:cNvSpPr>
              <a:spLocks/>
            </p:cNvSpPr>
            <p:nvPr/>
          </p:nvSpPr>
          <p:spPr bwMode="auto">
            <a:xfrm>
              <a:off x="10981795" y="4045861"/>
              <a:ext cx="112969" cy="147857"/>
            </a:xfrm>
            <a:custGeom>
              <a:avLst/>
              <a:gdLst>
                <a:gd name="T0" fmla="*/ 6 w 34"/>
                <a:gd name="T1" fmla="*/ 30 h 44"/>
                <a:gd name="T2" fmla="*/ 8 w 34"/>
                <a:gd name="T3" fmla="*/ 35 h 44"/>
                <a:gd name="T4" fmla="*/ 18 w 34"/>
                <a:gd name="T5" fmla="*/ 39 h 44"/>
                <a:gd name="T6" fmla="*/ 24 w 34"/>
                <a:gd name="T7" fmla="*/ 37 h 44"/>
                <a:gd name="T8" fmla="*/ 28 w 34"/>
                <a:gd name="T9" fmla="*/ 32 h 44"/>
                <a:gd name="T10" fmla="*/ 25 w 34"/>
                <a:gd name="T11" fmla="*/ 28 h 44"/>
                <a:gd name="T12" fmla="*/ 19 w 34"/>
                <a:gd name="T13" fmla="*/ 26 h 44"/>
                <a:gd name="T14" fmla="*/ 13 w 34"/>
                <a:gd name="T15" fmla="*/ 24 h 44"/>
                <a:gd name="T16" fmla="*/ 5 w 34"/>
                <a:gd name="T17" fmla="*/ 21 h 44"/>
                <a:gd name="T18" fmla="*/ 1 w 34"/>
                <a:gd name="T19" fmla="*/ 13 h 44"/>
                <a:gd name="T20" fmla="*/ 5 w 34"/>
                <a:gd name="T21" fmla="*/ 4 h 44"/>
                <a:gd name="T22" fmla="*/ 17 w 34"/>
                <a:gd name="T23" fmla="*/ 0 h 44"/>
                <a:gd name="T24" fmla="*/ 30 w 34"/>
                <a:gd name="T25" fmla="*/ 6 h 44"/>
                <a:gd name="T26" fmla="*/ 33 w 34"/>
                <a:gd name="T27" fmla="*/ 13 h 44"/>
                <a:gd name="T28" fmla="*/ 26 w 34"/>
                <a:gd name="T29" fmla="*/ 13 h 44"/>
                <a:gd name="T30" fmla="*/ 25 w 34"/>
                <a:gd name="T31" fmla="*/ 9 h 44"/>
                <a:gd name="T32" fmla="*/ 16 w 34"/>
                <a:gd name="T33" fmla="*/ 6 h 44"/>
                <a:gd name="T34" fmla="*/ 10 w 34"/>
                <a:gd name="T35" fmla="*/ 8 h 44"/>
                <a:gd name="T36" fmla="*/ 8 w 34"/>
                <a:gd name="T37" fmla="*/ 12 h 44"/>
                <a:gd name="T38" fmla="*/ 11 w 34"/>
                <a:gd name="T39" fmla="*/ 16 h 44"/>
                <a:gd name="T40" fmla="*/ 15 w 34"/>
                <a:gd name="T41" fmla="*/ 18 h 44"/>
                <a:gd name="T42" fmla="*/ 20 w 34"/>
                <a:gd name="T43" fmla="*/ 19 h 44"/>
                <a:gd name="T44" fmla="*/ 30 w 34"/>
                <a:gd name="T45" fmla="*/ 22 h 44"/>
                <a:gd name="T46" fmla="*/ 34 w 34"/>
                <a:gd name="T47" fmla="*/ 31 h 44"/>
                <a:gd name="T48" fmla="*/ 30 w 34"/>
                <a:gd name="T49" fmla="*/ 40 h 44"/>
                <a:gd name="T50" fmla="*/ 17 w 34"/>
                <a:gd name="T51" fmla="*/ 44 h 44"/>
                <a:gd name="T52" fmla="*/ 4 w 34"/>
                <a:gd name="T53" fmla="*/ 40 h 44"/>
                <a:gd name="T54" fmla="*/ 0 w 34"/>
                <a:gd name="T55" fmla="*/ 30 h 44"/>
                <a:gd name="T56" fmla="*/ 6 w 34"/>
                <a:gd name="T57" fmla="*/ 3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" h="44">
                  <a:moveTo>
                    <a:pt x="6" y="30"/>
                  </a:moveTo>
                  <a:cubicBezTo>
                    <a:pt x="7" y="32"/>
                    <a:pt x="7" y="34"/>
                    <a:pt x="8" y="35"/>
                  </a:cubicBezTo>
                  <a:cubicBezTo>
                    <a:pt x="10" y="37"/>
                    <a:pt x="13" y="39"/>
                    <a:pt x="18" y="39"/>
                  </a:cubicBezTo>
                  <a:cubicBezTo>
                    <a:pt x="20" y="39"/>
                    <a:pt x="22" y="38"/>
                    <a:pt x="24" y="37"/>
                  </a:cubicBezTo>
                  <a:cubicBezTo>
                    <a:pt x="27" y="36"/>
                    <a:pt x="28" y="34"/>
                    <a:pt x="28" y="32"/>
                  </a:cubicBezTo>
                  <a:cubicBezTo>
                    <a:pt x="28" y="30"/>
                    <a:pt x="27" y="28"/>
                    <a:pt x="25" y="28"/>
                  </a:cubicBezTo>
                  <a:cubicBezTo>
                    <a:pt x="24" y="27"/>
                    <a:pt x="22" y="26"/>
                    <a:pt x="19" y="26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" y="23"/>
                    <a:pt x="7" y="22"/>
                    <a:pt x="5" y="21"/>
                  </a:cubicBezTo>
                  <a:cubicBezTo>
                    <a:pt x="2" y="19"/>
                    <a:pt x="1" y="17"/>
                    <a:pt x="1" y="13"/>
                  </a:cubicBezTo>
                  <a:cubicBezTo>
                    <a:pt x="1" y="9"/>
                    <a:pt x="2" y="6"/>
                    <a:pt x="5" y="4"/>
                  </a:cubicBezTo>
                  <a:cubicBezTo>
                    <a:pt x="8" y="1"/>
                    <a:pt x="12" y="0"/>
                    <a:pt x="17" y="0"/>
                  </a:cubicBezTo>
                  <a:cubicBezTo>
                    <a:pt x="23" y="0"/>
                    <a:pt x="28" y="2"/>
                    <a:pt x="30" y="6"/>
                  </a:cubicBezTo>
                  <a:cubicBezTo>
                    <a:pt x="32" y="8"/>
                    <a:pt x="33" y="11"/>
                    <a:pt x="33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0"/>
                    <a:pt x="25" y="9"/>
                  </a:cubicBezTo>
                  <a:cubicBezTo>
                    <a:pt x="23" y="7"/>
                    <a:pt x="20" y="6"/>
                    <a:pt x="16" y="6"/>
                  </a:cubicBezTo>
                  <a:cubicBezTo>
                    <a:pt x="13" y="6"/>
                    <a:pt x="11" y="7"/>
                    <a:pt x="10" y="8"/>
                  </a:cubicBezTo>
                  <a:cubicBezTo>
                    <a:pt x="9" y="9"/>
                    <a:pt x="8" y="10"/>
                    <a:pt x="8" y="12"/>
                  </a:cubicBezTo>
                  <a:cubicBezTo>
                    <a:pt x="8" y="13"/>
                    <a:pt x="9" y="15"/>
                    <a:pt x="11" y="16"/>
                  </a:cubicBezTo>
                  <a:cubicBezTo>
                    <a:pt x="12" y="17"/>
                    <a:pt x="13" y="17"/>
                    <a:pt x="15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5" y="20"/>
                    <a:pt x="29" y="21"/>
                    <a:pt x="30" y="22"/>
                  </a:cubicBezTo>
                  <a:cubicBezTo>
                    <a:pt x="33" y="24"/>
                    <a:pt x="34" y="27"/>
                    <a:pt x="34" y="31"/>
                  </a:cubicBezTo>
                  <a:cubicBezTo>
                    <a:pt x="34" y="35"/>
                    <a:pt x="33" y="38"/>
                    <a:pt x="30" y="40"/>
                  </a:cubicBezTo>
                  <a:cubicBezTo>
                    <a:pt x="27" y="43"/>
                    <a:pt x="23" y="44"/>
                    <a:pt x="17" y="44"/>
                  </a:cubicBezTo>
                  <a:cubicBezTo>
                    <a:pt x="11" y="44"/>
                    <a:pt x="6" y="43"/>
                    <a:pt x="4" y="40"/>
                  </a:cubicBezTo>
                  <a:cubicBezTo>
                    <a:pt x="1" y="37"/>
                    <a:pt x="0" y="34"/>
                    <a:pt x="0" y="30"/>
                  </a:cubicBezTo>
                  <a:lnTo>
                    <a:pt x="6" y="3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96" name="Rectangle 104"/>
            <p:cNvSpPr>
              <a:spLocks noChangeArrowheads="1"/>
            </p:cNvSpPr>
            <p:nvPr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>
                <a:solidFill>
                  <a:schemeClr val="tx1"/>
                </a:solidFill>
              </a:endParaRPr>
            </a:p>
          </p:txBody>
        </p:sp>
        <p:sp>
          <p:nvSpPr>
            <p:cNvPr id="97" name="Rectangle 105"/>
            <p:cNvSpPr>
              <a:spLocks noChangeArrowheads="1"/>
            </p:cNvSpPr>
            <p:nvPr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98" name="Rectangle 106"/>
            <p:cNvSpPr>
              <a:spLocks noChangeArrowheads="1"/>
            </p:cNvSpPr>
            <p:nvPr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99" name="Rectangle 107"/>
            <p:cNvSpPr>
              <a:spLocks noChangeArrowheads="1"/>
            </p:cNvSpPr>
            <p:nvPr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00" name="Rectangle 108"/>
            <p:cNvSpPr>
              <a:spLocks noChangeArrowheads="1"/>
            </p:cNvSpPr>
            <p:nvPr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101" name="Rectangle 113"/>
            <p:cNvSpPr>
              <a:spLocks noChangeArrowheads="1"/>
            </p:cNvSpPr>
            <p:nvPr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102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03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104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05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106" name="Rectangle 113"/>
            <p:cNvSpPr>
              <a:spLocks noChangeArrowheads="1"/>
            </p:cNvSpPr>
            <p:nvPr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107" name="Rectangle 105"/>
            <p:cNvSpPr>
              <a:spLocks noChangeArrowheads="1"/>
            </p:cNvSpPr>
            <p:nvPr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08" name="Rectangle 106"/>
            <p:cNvSpPr>
              <a:spLocks noChangeArrowheads="1"/>
            </p:cNvSpPr>
            <p:nvPr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109" name="Rectangle 107"/>
            <p:cNvSpPr>
              <a:spLocks noChangeArrowheads="1"/>
            </p:cNvSpPr>
            <p:nvPr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0" name="Rectangle 108"/>
            <p:cNvSpPr>
              <a:spLocks noChangeArrowheads="1"/>
            </p:cNvSpPr>
            <p:nvPr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111" name="Rectangle 109"/>
            <p:cNvSpPr>
              <a:spLocks noChangeArrowheads="1"/>
            </p:cNvSpPr>
            <p:nvPr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2" name="Rectangle 110"/>
            <p:cNvSpPr>
              <a:spLocks noChangeArrowheads="1"/>
            </p:cNvSpPr>
            <p:nvPr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113" name="Rectangle 111"/>
            <p:cNvSpPr>
              <a:spLocks noChangeArrowheads="1"/>
            </p:cNvSpPr>
            <p:nvPr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4" name="Rectangle 112"/>
            <p:cNvSpPr>
              <a:spLocks noChangeArrowheads="1"/>
            </p:cNvSpPr>
            <p:nvPr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115" name="Rectangle 113"/>
            <p:cNvSpPr>
              <a:spLocks noChangeArrowheads="1"/>
            </p:cNvSpPr>
            <p:nvPr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116" name="Rectangle 115"/>
            <p:cNvSpPr>
              <a:spLocks noChangeArrowheads="1"/>
            </p:cNvSpPr>
            <p:nvPr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7" name="Rectangle 116"/>
            <p:cNvSpPr>
              <a:spLocks noChangeArrowheads="1"/>
            </p:cNvSpPr>
            <p:nvPr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118" name="Rectangle 117"/>
            <p:cNvSpPr>
              <a:spLocks noChangeArrowheads="1"/>
            </p:cNvSpPr>
            <p:nvPr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/>
            <p:cNvSpPr>
              <a:spLocks noChangeArrowheads="1"/>
            </p:cNvSpPr>
            <p:nvPr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120" name="Rectangle 119"/>
            <p:cNvSpPr>
              <a:spLocks noChangeArrowheads="1"/>
            </p:cNvSpPr>
            <p:nvPr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121" name="Rectangle 109"/>
            <p:cNvSpPr>
              <a:spLocks noChangeArrowheads="1"/>
            </p:cNvSpPr>
            <p:nvPr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2" name="Rectangle 110"/>
            <p:cNvSpPr>
              <a:spLocks noChangeArrowheads="1"/>
            </p:cNvSpPr>
            <p:nvPr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123" name="Rectangle 111"/>
            <p:cNvSpPr>
              <a:spLocks noChangeArrowheads="1"/>
            </p:cNvSpPr>
            <p:nvPr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4" name="Rectangle 112"/>
            <p:cNvSpPr>
              <a:spLocks noChangeArrowheads="1"/>
            </p:cNvSpPr>
            <p:nvPr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125" name="Rectangle 124"/>
            <p:cNvSpPr>
              <a:spLocks noChangeArrowheads="1"/>
            </p:cNvSpPr>
            <p:nvPr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6" name="Rectangle 125"/>
            <p:cNvSpPr>
              <a:spLocks noChangeArrowheads="1"/>
            </p:cNvSpPr>
            <p:nvPr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127" name="Rectangle 111"/>
            <p:cNvSpPr>
              <a:spLocks noChangeArrowheads="1"/>
            </p:cNvSpPr>
            <p:nvPr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8" name="Rectangle 112"/>
            <p:cNvSpPr>
              <a:spLocks noChangeArrowheads="1"/>
            </p:cNvSpPr>
            <p:nvPr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sp>
        <p:nvSpPr>
          <p:cNvPr id="8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658812" y="1071321"/>
            <a:ext cx="4970463" cy="1840326"/>
          </a:xfrm>
        </p:spPr>
        <p:txBody>
          <a:bodyPr anchor="b" anchorCtr="0">
            <a:noAutofit/>
          </a:bodyPr>
          <a:lstStyle>
            <a:lvl1pPr algn="l">
              <a:lnSpc>
                <a:spcPts val="4600"/>
              </a:lnSpc>
              <a:defRPr sz="56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END title</a:t>
            </a:r>
          </a:p>
        </p:txBody>
      </p:sp>
      <p:sp>
        <p:nvSpPr>
          <p:cNvPr id="81" name="Text Placeholder 6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58812" y="3035186"/>
            <a:ext cx="4398963" cy="729450"/>
          </a:xfrm>
        </p:spPr>
        <p:txBody>
          <a:bodyPr>
            <a:noAutofit/>
          </a:bodyPr>
          <a:lstStyle>
            <a:lvl1pPr algn="l">
              <a:lnSpc>
                <a:spcPts val="2300"/>
              </a:lnSpc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Name or Subtitle</a:t>
            </a:r>
          </a:p>
        </p:txBody>
      </p:sp>
      <p:sp>
        <p:nvSpPr>
          <p:cNvPr id="82" name="Rectangle 104"/>
          <p:cNvSpPr>
            <a:spLocks noChangeArrowheads="1"/>
          </p:cNvSpPr>
          <p:nvPr/>
        </p:nvSpPr>
        <p:spPr bwMode="gray">
          <a:xfrm flipH="1">
            <a:off x="-3101348" y="3022486"/>
            <a:ext cx="3018793" cy="72664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NAME OR SUBTITLE HERE</a:t>
            </a:r>
          </a:p>
        </p:txBody>
      </p:sp>
      <p:sp>
        <p:nvSpPr>
          <p:cNvPr id="83" name="Rectangle 104"/>
          <p:cNvSpPr>
            <a:spLocks noChangeArrowheads="1"/>
          </p:cNvSpPr>
          <p:nvPr/>
        </p:nvSpPr>
        <p:spPr bwMode="gray">
          <a:xfrm flipH="1">
            <a:off x="-3101353" y="1071320"/>
            <a:ext cx="3018791" cy="168592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YOUR END TITLE (TANK YOU)</a:t>
            </a:r>
          </a:p>
        </p:txBody>
      </p:sp>
      <p:grpSp>
        <p:nvGrpSpPr>
          <p:cNvPr id="84" name="Group 83"/>
          <p:cNvGrpSpPr/>
          <p:nvPr/>
        </p:nvGrpSpPr>
        <p:grpSpPr>
          <a:xfrm>
            <a:off x="-3101342" y="1071321"/>
            <a:ext cx="3018791" cy="1685926"/>
            <a:chOff x="-460208" y="81446"/>
            <a:chExt cx="377657" cy="1685926"/>
          </a:xfrm>
        </p:grpSpPr>
        <p:cxnSp>
          <p:nvCxnSpPr>
            <p:cNvPr id="87" name="Straight Connector 86"/>
            <p:cNvCxnSpPr/>
            <p:nvPr/>
          </p:nvCxnSpPr>
          <p:spPr bwMode="gray">
            <a:xfrm flipH="1">
              <a:off x="-460208" y="176737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88" name="Straight Connector 87"/>
            <p:cNvCxnSpPr/>
            <p:nvPr/>
          </p:nvCxnSpPr>
          <p:spPr bwMode="gray">
            <a:xfrm flipH="1">
              <a:off x="-460208" y="8144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89" name="Group 88"/>
          <p:cNvGrpSpPr/>
          <p:nvPr/>
        </p:nvGrpSpPr>
        <p:grpSpPr>
          <a:xfrm>
            <a:off x="-3101342" y="3022486"/>
            <a:ext cx="3018791" cy="726649"/>
            <a:chOff x="-460208" y="479536"/>
            <a:chExt cx="377657" cy="726649"/>
          </a:xfrm>
        </p:grpSpPr>
        <p:cxnSp>
          <p:nvCxnSpPr>
            <p:cNvPr id="90" name="Straight Connector 89"/>
            <p:cNvCxnSpPr/>
            <p:nvPr/>
          </p:nvCxnSpPr>
          <p:spPr bwMode="gray">
            <a:xfrm flipH="1">
              <a:off x="-460208" y="12061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91" name="Straight Connector 90"/>
            <p:cNvCxnSpPr/>
            <p:nvPr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sp>
        <p:nvSpPr>
          <p:cNvPr id="94" name="Text Placeholder 6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58812" y="4615543"/>
            <a:ext cx="4398963" cy="1149832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15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noProof="0" dirty="0"/>
              <a:t>Address</a:t>
            </a:r>
          </a:p>
        </p:txBody>
      </p:sp>
      <p:sp>
        <p:nvSpPr>
          <p:cNvPr id="137" name="Rectangle 104"/>
          <p:cNvSpPr>
            <a:spLocks noChangeArrowheads="1"/>
          </p:cNvSpPr>
          <p:nvPr/>
        </p:nvSpPr>
        <p:spPr bwMode="gray">
          <a:xfrm flipH="1">
            <a:off x="-3101352" y="4615543"/>
            <a:ext cx="3018793" cy="1149831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ADDRESS HERE 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THE REFERENCE PRESENATATION HAS ALL LOCATIONS PRESET FOR YOU TO COPY AND USE FOR YOUR OWN PRESENTATION </a:t>
            </a:r>
          </a:p>
        </p:txBody>
      </p:sp>
      <p:grpSp>
        <p:nvGrpSpPr>
          <p:cNvPr id="138" name="Group 137"/>
          <p:cNvGrpSpPr/>
          <p:nvPr/>
        </p:nvGrpSpPr>
        <p:grpSpPr>
          <a:xfrm>
            <a:off x="-3101342" y="4588626"/>
            <a:ext cx="3018791" cy="1176748"/>
            <a:chOff x="-460208" y="610462"/>
            <a:chExt cx="377657" cy="1176748"/>
          </a:xfrm>
        </p:grpSpPr>
        <p:cxnSp>
          <p:nvCxnSpPr>
            <p:cNvPr id="139" name="Straight Connector 138"/>
            <p:cNvCxnSpPr/>
            <p:nvPr/>
          </p:nvCxnSpPr>
          <p:spPr bwMode="gray">
            <a:xfrm flipH="1">
              <a:off x="-460208" y="178721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40" name="Straight Connector 139"/>
            <p:cNvCxnSpPr/>
            <p:nvPr/>
          </p:nvCxnSpPr>
          <p:spPr bwMode="gray">
            <a:xfrm flipH="1">
              <a:off x="-460208" y="61046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cxnSp>
        <p:nvCxnSpPr>
          <p:cNvPr id="147" name="Straight Connector 146"/>
          <p:cNvCxnSpPr/>
          <p:nvPr/>
        </p:nvCxnSpPr>
        <p:spPr bwMode="gray">
          <a:xfrm flipH="1">
            <a:off x="-3101342" y="4190790"/>
            <a:ext cx="3018791" cy="0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dash"/>
            <a:miter lim="800000"/>
          </a:ln>
          <a:effectLst/>
        </p:spPr>
      </p:cxnSp>
      <p:sp>
        <p:nvSpPr>
          <p:cNvPr id="148" name="Rectangle 104"/>
          <p:cNvSpPr>
            <a:spLocks noChangeArrowheads="1"/>
          </p:cNvSpPr>
          <p:nvPr/>
        </p:nvSpPr>
        <p:spPr bwMode="gray">
          <a:xfrm flipH="1">
            <a:off x="-3101357" y="4215512"/>
            <a:ext cx="3068635" cy="346197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LOCATION</a:t>
            </a:r>
          </a:p>
        </p:txBody>
      </p:sp>
      <p:sp>
        <p:nvSpPr>
          <p:cNvPr id="149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52167" y="4219206"/>
            <a:ext cx="4398963" cy="302127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18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Location</a:t>
            </a:r>
          </a:p>
        </p:txBody>
      </p:sp>
      <p:sp>
        <p:nvSpPr>
          <p:cNvPr id="168" name="Freeform 137"/>
          <p:cNvSpPr>
            <a:spLocks noEditPoints="1"/>
          </p:cNvSpPr>
          <p:nvPr/>
        </p:nvSpPr>
        <p:spPr bwMode="auto">
          <a:xfrm>
            <a:off x="1016313" y="6038855"/>
            <a:ext cx="237459" cy="238258"/>
          </a:xfrm>
          <a:custGeom>
            <a:avLst/>
            <a:gdLst>
              <a:gd name="T0" fmla="*/ 235 w 291"/>
              <a:gd name="T1" fmla="*/ 0 h 291"/>
              <a:gd name="T2" fmla="*/ 57 w 291"/>
              <a:gd name="T3" fmla="*/ 0 h 291"/>
              <a:gd name="T4" fmla="*/ 0 w 291"/>
              <a:gd name="T5" fmla="*/ 57 h 291"/>
              <a:gd name="T6" fmla="*/ 0 w 291"/>
              <a:gd name="T7" fmla="*/ 234 h 291"/>
              <a:gd name="T8" fmla="*/ 57 w 291"/>
              <a:gd name="T9" fmla="*/ 291 h 291"/>
              <a:gd name="T10" fmla="*/ 235 w 291"/>
              <a:gd name="T11" fmla="*/ 291 h 291"/>
              <a:gd name="T12" fmla="*/ 291 w 291"/>
              <a:gd name="T13" fmla="*/ 234 h 291"/>
              <a:gd name="T14" fmla="*/ 291 w 291"/>
              <a:gd name="T15" fmla="*/ 57 h 291"/>
              <a:gd name="T16" fmla="*/ 235 w 291"/>
              <a:gd name="T17" fmla="*/ 0 h 291"/>
              <a:gd name="T18" fmla="*/ 100 w 291"/>
              <a:gd name="T19" fmla="*/ 226 h 291"/>
              <a:gd name="T20" fmla="*/ 67 w 291"/>
              <a:gd name="T21" fmla="*/ 226 h 291"/>
              <a:gd name="T22" fmla="*/ 67 w 291"/>
              <a:gd name="T23" fmla="*/ 118 h 291"/>
              <a:gd name="T24" fmla="*/ 100 w 291"/>
              <a:gd name="T25" fmla="*/ 118 h 291"/>
              <a:gd name="T26" fmla="*/ 100 w 291"/>
              <a:gd name="T27" fmla="*/ 226 h 291"/>
              <a:gd name="T28" fmla="*/ 83 w 291"/>
              <a:gd name="T29" fmla="*/ 103 h 291"/>
              <a:gd name="T30" fmla="*/ 64 w 291"/>
              <a:gd name="T31" fmla="*/ 83 h 291"/>
              <a:gd name="T32" fmla="*/ 83 w 291"/>
              <a:gd name="T33" fmla="*/ 64 h 291"/>
              <a:gd name="T34" fmla="*/ 103 w 291"/>
              <a:gd name="T35" fmla="*/ 83 h 291"/>
              <a:gd name="T36" fmla="*/ 83 w 291"/>
              <a:gd name="T37" fmla="*/ 103 h 291"/>
              <a:gd name="T38" fmla="*/ 227 w 291"/>
              <a:gd name="T39" fmla="*/ 226 h 291"/>
              <a:gd name="T40" fmla="*/ 193 w 291"/>
              <a:gd name="T41" fmla="*/ 226 h 291"/>
              <a:gd name="T42" fmla="*/ 193 w 291"/>
              <a:gd name="T43" fmla="*/ 174 h 291"/>
              <a:gd name="T44" fmla="*/ 175 w 291"/>
              <a:gd name="T45" fmla="*/ 145 h 291"/>
              <a:gd name="T46" fmla="*/ 155 w 291"/>
              <a:gd name="T47" fmla="*/ 173 h 291"/>
              <a:gd name="T48" fmla="*/ 155 w 291"/>
              <a:gd name="T49" fmla="*/ 226 h 291"/>
              <a:gd name="T50" fmla="*/ 121 w 291"/>
              <a:gd name="T51" fmla="*/ 226 h 291"/>
              <a:gd name="T52" fmla="*/ 121 w 291"/>
              <a:gd name="T53" fmla="*/ 118 h 291"/>
              <a:gd name="T54" fmla="*/ 154 w 291"/>
              <a:gd name="T55" fmla="*/ 118 h 291"/>
              <a:gd name="T56" fmla="*/ 154 w 291"/>
              <a:gd name="T57" fmla="*/ 133 h 291"/>
              <a:gd name="T58" fmla="*/ 154 w 291"/>
              <a:gd name="T59" fmla="*/ 133 h 291"/>
              <a:gd name="T60" fmla="*/ 186 w 291"/>
              <a:gd name="T61" fmla="*/ 115 h 291"/>
              <a:gd name="T62" fmla="*/ 227 w 291"/>
              <a:gd name="T63" fmla="*/ 167 h 291"/>
              <a:gd name="T64" fmla="*/ 227 w 291"/>
              <a:gd name="T65" fmla="*/ 226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91" h="291">
                <a:moveTo>
                  <a:pt x="235" y="0"/>
                </a:moveTo>
                <a:cubicBezTo>
                  <a:pt x="57" y="0"/>
                  <a:pt x="57" y="0"/>
                  <a:pt x="57" y="0"/>
                </a:cubicBezTo>
                <a:cubicBezTo>
                  <a:pt x="26" y="0"/>
                  <a:pt x="0" y="26"/>
                  <a:pt x="0" y="57"/>
                </a:cubicBezTo>
                <a:cubicBezTo>
                  <a:pt x="0" y="234"/>
                  <a:pt x="0" y="234"/>
                  <a:pt x="0" y="234"/>
                </a:cubicBezTo>
                <a:cubicBezTo>
                  <a:pt x="0" y="266"/>
                  <a:pt x="26" y="291"/>
                  <a:pt x="57" y="291"/>
                </a:cubicBezTo>
                <a:cubicBezTo>
                  <a:pt x="235" y="291"/>
                  <a:pt x="235" y="291"/>
                  <a:pt x="235" y="291"/>
                </a:cubicBezTo>
                <a:cubicBezTo>
                  <a:pt x="266" y="291"/>
                  <a:pt x="291" y="266"/>
                  <a:pt x="291" y="234"/>
                </a:cubicBezTo>
                <a:cubicBezTo>
                  <a:pt x="291" y="57"/>
                  <a:pt x="291" y="57"/>
                  <a:pt x="291" y="57"/>
                </a:cubicBezTo>
                <a:cubicBezTo>
                  <a:pt x="291" y="26"/>
                  <a:pt x="266" y="0"/>
                  <a:pt x="235" y="0"/>
                </a:cubicBezTo>
                <a:close/>
                <a:moveTo>
                  <a:pt x="100" y="226"/>
                </a:moveTo>
                <a:cubicBezTo>
                  <a:pt x="67" y="226"/>
                  <a:pt x="67" y="226"/>
                  <a:pt x="67" y="226"/>
                </a:cubicBezTo>
                <a:cubicBezTo>
                  <a:pt x="67" y="118"/>
                  <a:pt x="67" y="118"/>
                  <a:pt x="67" y="118"/>
                </a:cubicBezTo>
                <a:cubicBezTo>
                  <a:pt x="100" y="118"/>
                  <a:pt x="100" y="118"/>
                  <a:pt x="100" y="118"/>
                </a:cubicBezTo>
                <a:lnTo>
                  <a:pt x="100" y="226"/>
                </a:lnTo>
                <a:close/>
                <a:moveTo>
                  <a:pt x="83" y="103"/>
                </a:moveTo>
                <a:cubicBezTo>
                  <a:pt x="73" y="103"/>
                  <a:pt x="64" y="94"/>
                  <a:pt x="64" y="83"/>
                </a:cubicBezTo>
                <a:cubicBezTo>
                  <a:pt x="64" y="73"/>
                  <a:pt x="73" y="64"/>
                  <a:pt x="83" y="64"/>
                </a:cubicBezTo>
                <a:cubicBezTo>
                  <a:pt x="94" y="64"/>
                  <a:pt x="103" y="73"/>
                  <a:pt x="103" y="83"/>
                </a:cubicBezTo>
                <a:cubicBezTo>
                  <a:pt x="103" y="94"/>
                  <a:pt x="94" y="103"/>
                  <a:pt x="83" y="103"/>
                </a:cubicBezTo>
                <a:close/>
                <a:moveTo>
                  <a:pt x="227" y="226"/>
                </a:moveTo>
                <a:cubicBezTo>
                  <a:pt x="193" y="226"/>
                  <a:pt x="193" y="226"/>
                  <a:pt x="193" y="226"/>
                </a:cubicBezTo>
                <a:cubicBezTo>
                  <a:pt x="193" y="174"/>
                  <a:pt x="193" y="174"/>
                  <a:pt x="193" y="174"/>
                </a:cubicBezTo>
                <a:cubicBezTo>
                  <a:pt x="193" y="161"/>
                  <a:pt x="193" y="145"/>
                  <a:pt x="175" y="145"/>
                </a:cubicBezTo>
                <a:cubicBezTo>
                  <a:pt x="158" y="145"/>
                  <a:pt x="155" y="159"/>
                  <a:pt x="155" y="173"/>
                </a:cubicBezTo>
                <a:cubicBezTo>
                  <a:pt x="155" y="226"/>
                  <a:pt x="155" y="226"/>
                  <a:pt x="155" y="226"/>
                </a:cubicBezTo>
                <a:cubicBezTo>
                  <a:pt x="121" y="226"/>
                  <a:pt x="121" y="226"/>
                  <a:pt x="121" y="226"/>
                </a:cubicBezTo>
                <a:cubicBezTo>
                  <a:pt x="121" y="118"/>
                  <a:pt x="121" y="118"/>
                  <a:pt x="121" y="118"/>
                </a:cubicBezTo>
                <a:cubicBezTo>
                  <a:pt x="154" y="118"/>
                  <a:pt x="154" y="118"/>
                  <a:pt x="154" y="118"/>
                </a:cubicBezTo>
                <a:cubicBezTo>
                  <a:pt x="154" y="133"/>
                  <a:pt x="154" y="133"/>
                  <a:pt x="154" y="133"/>
                </a:cubicBezTo>
                <a:cubicBezTo>
                  <a:pt x="154" y="133"/>
                  <a:pt x="154" y="133"/>
                  <a:pt x="154" y="133"/>
                </a:cubicBezTo>
                <a:cubicBezTo>
                  <a:pt x="159" y="124"/>
                  <a:pt x="170" y="115"/>
                  <a:pt x="186" y="115"/>
                </a:cubicBezTo>
                <a:cubicBezTo>
                  <a:pt x="220" y="115"/>
                  <a:pt x="227" y="138"/>
                  <a:pt x="227" y="167"/>
                </a:cubicBezTo>
                <a:lnTo>
                  <a:pt x="227" y="22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69" name="Freeform 160"/>
          <p:cNvSpPr>
            <a:spLocks/>
          </p:cNvSpPr>
          <p:nvPr/>
        </p:nvSpPr>
        <p:spPr bwMode="auto">
          <a:xfrm>
            <a:off x="665086" y="6038855"/>
            <a:ext cx="237859" cy="238258"/>
          </a:xfrm>
          <a:custGeom>
            <a:avLst/>
            <a:gdLst>
              <a:gd name="T0" fmla="*/ 234 w 291"/>
              <a:gd name="T1" fmla="*/ 0 h 291"/>
              <a:gd name="T2" fmla="*/ 57 w 291"/>
              <a:gd name="T3" fmla="*/ 0 h 291"/>
              <a:gd name="T4" fmla="*/ 0 w 291"/>
              <a:gd name="T5" fmla="*/ 57 h 291"/>
              <a:gd name="T6" fmla="*/ 0 w 291"/>
              <a:gd name="T7" fmla="*/ 234 h 291"/>
              <a:gd name="T8" fmla="*/ 57 w 291"/>
              <a:gd name="T9" fmla="*/ 291 h 291"/>
              <a:gd name="T10" fmla="*/ 141 w 291"/>
              <a:gd name="T11" fmla="*/ 291 h 291"/>
              <a:gd name="T12" fmla="*/ 141 w 291"/>
              <a:gd name="T13" fmla="*/ 183 h 291"/>
              <a:gd name="T14" fmla="*/ 98 w 291"/>
              <a:gd name="T15" fmla="*/ 183 h 291"/>
              <a:gd name="T16" fmla="*/ 98 w 291"/>
              <a:gd name="T17" fmla="*/ 133 h 291"/>
              <a:gd name="T18" fmla="*/ 141 w 291"/>
              <a:gd name="T19" fmla="*/ 133 h 291"/>
              <a:gd name="T20" fmla="*/ 141 w 291"/>
              <a:gd name="T21" fmla="*/ 97 h 291"/>
              <a:gd name="T22" fmla="*/ 204 w 291"/>
              <a:gd name="T23" fmla="*/ 32 h 291"/>
              <a:gd name="T24" fmla="*/ 242 w 291"/>
              <a:gd name="T25" fmla="*/ 34 h 291"/>
              <a:gd name="T26" fmla="*/ 242 w 291"/>
              <a:gd name="T27" fmla="*/ 78 h 291"/>
              <a:gd name="T28" fmla="*/ 216 w 291"/>
              <a:gd name="T29" fmla="*/ 78 h 291"/>
              <a:gd name="T30" fmla="*/ 191 w 291"/>
              <a:gd name="T31" fmla="*/ 102 h 291"/>
              <a:gd name="T32" fmla="*/ 191 w 291"/>
              <a:gd name="T33" fmla="*/ 133 h 291"/>
              <a:gd name="T34" fmla="*/ 240 w 291"/>
              <a:gd name="T35" fmla="*/ 133 h 291"/>
              <a:gd name="T36" fmla="*/ 234 w 291"/>
              <a:gd name="T37" fmla="*/ 183 h 291"/>
              <a:gd name="T38" fmla="*/ 191 w 291"/>
              <a:gd name="T39" fmla="*/ 183 h 291"/>
              <a:gd name="T40" fmla="*/ 191 w 291"/>
              <a:gd name="T41" fmla="*/ 291 h 291"/>
              <a:gd name="T42" fmla="*/ 234 w 291"/>
              <a:gd name="T43" fmla="*/ 291 h 291"/>
              <a:gd name="T44" fmla="*/ 291 w 291"/>
              <a:gd name="T45" fmla="*/ 234 h 291"/>
              <a:gd name="T46" fmla="*/ 291 w 291"/>
              <a:gd name="T47" fmla="*/ 57 h 291"/>
              <a:gd name="T48" fmla="*/ 234 w 291"/>
              <a:gd name="T49" fmla="*/ 0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91" h="291">
                <a:moveTo>
                  <a:pt x="234" y="0"/>
                </a:moveTo>
                <a:cubicBezTo>
                  <a:pt x="57" y="0"/>
                  <a:pt x="57" y="0"/>
                  <a:pt x="57" y="0"/>
                </a:cubicBezTo>
                <a:cubicBezTo>
                  <a:pt x="26" y="0"/>
                  <a:pt x="0" y="26"/>
                  <a:pt x="0" y="57"/>
                </a:cubicBezTo>
                <a:cubicBezTo>
                  <a:pt x="0" y="234"/>
                  <a:pt x="0" y="234"/>
                  <a:pt x="0" y="234"/>
                </a:cubicBezTo>
                <a:cubicBezTo>
                  <a:pt x="0" y="266"/>
                  <a:pt x="26" y="291"/>
                  <a:pt x="57" y="291"/>
                </a:cubicBezTo>
                <a:cubicBezTo>
                  <a:pt x="141" y="291"/>
                  <a:pt x="141" y="291"/>
                  <a:pt x="141" y="291"/>
                </a:cubicBezTo>
                <a:cubicBezTo>
                  <a:pt x="141" y="183"/>
                  <a:pt x="141" y="183"/>
                  <a:pt x="141" y="183"/>
                </a:cubicBezTo>
                <a:cubicBezTo>
                  <a:pt x="98" y="183"/>
                  <a:pt x="98" y="183"/>
                  <a:pt x="98" y="183"/>
                </a:cubicBezTo>
                <a:cubicBezTo>
                  <a:pt x="98" y="133"/>
                  <a:pt x="98" y="133"/>
                  <a:pt x="98" y="133"/>
                </a:cubicBezTo>
                <a:cubicBezTo>
                  <a:pt x="141" y="133"/>
                  <a:pt x="141" y="133"/>
                  <a:pt x="141" y="133"/>
                </a:cubicBezTo>
                <a:cubicBezTo>
                  <a:pt x="141" y="97"/>
                  <a:pt x="141" y="97"/>
                  <a:pt x="141" y="97"/>
                </a:cubicBezTo>
                <a:cubicBezTo>
                  <a:pt x="141" y="55"/>
                  <a:pt x="166" y="32"/>
                  <a:pt x="204" y="32"/>
                </a:cubicBezTo>
                <a:cubicBezTo>
                  <a:pt x="222" y="32"/>
                  <a:pt x="237" y="33"/>
                  <a:pt x="242" y="34"/>
                </a:cubicBezTo>
                <a:cubicBezTo>
                  <a:pt x="242" y="78"/>
                  <a:pt x="242" y="78"/>
                  <a:pt x="242" y="78"/>
                </a:cubicBezTo>
                <a:cubicBezTo>
                  <a:pt x="216" y="78"/>
                  <a:pt x="216" y="78"/>
                  <a:pt x="216" y="78"/>
                </a:cubicBezTo>
                <a:cubicBezTo>
                  <a:pt x="195" y="78"/>
                  <a:pt x="191" y="88"/>
                  <a:pt x="191" y="102"/>
                </a:cubicBezTo>
                <a:cubicBezTo>
                  <a:pt x="191" y="133"/>
                  <a:pt x="191" y="133"/>
                  <a:pt x="191" y="133"/>
                </a:cubicBezTo>
                <a:cubicBezTo>
                  <a:pt x="240" y="133"/>
                  <a:pt x="240" y="133"/>
                  <a:pt x="240" y="133"/>
                </a:cubicBezTo>
                <a:cubicBezTo>
                  <a:pt x="234" y="183"/>
                  <a:pt x="234" y="183"/>
                  <a:pt x="234" y="183"/>
                </a:cubicBezTo>
                <a:cubicBezTo>
                  <a:pt x="191" y="183"/>
                  <a:pt x="191" y="183"/>
                  <a:pt x="191" y="183"/>
                </a:cubicBezTo>
                <a:cubicBezTo>
                  <a:pt x="191" y="291"/>
                  <a:pt x="191" y="291"/>
                  <a:pt x="191" y="291"/>
                </a:cubicBezTo>
                <a:cubicBezTo>
                  <a:pt x="234" y="291"/>
                  <a:pt x="234" y="291"/>
                  <a:pt x="234" y="291"/>
                </a:cubicBezTo>
                <a:cubicBezTo>
                  <a:pt x="265" y="291"/>
                  <a:pt x="291" y="266"/>
                  <a:pt x="291" y="234"/>
                </a:cubicBezTo>
                <a:cubicBezTo>
                  <a:pt x="291" y="57"/>
                  <a:pt x="291" y="57"/>
                  <a:pt x="291" y="57"/>
                </a:cubicBezTo>
                <a:cubicBezTo>
                  <a:pt x="291" y="26"/>
                  <a:pt x="265" y="0"/>
                  <a:pt x="234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70" name="Freeform 153"/>
          <p:cNvSpPr>
            <a:spLocks noEditPoints="1"/>
          </p:cNvSpPr>
          <p:nvPr/>
        </p:nvSpPr>
        <p:spPr bwMode="auto">
          <a:xfrm>
            <a:off x="1367140" y="6036546"/>
            <a:ext cx="242062" cy="242877"/>
          </a:xfrm>
          <a:custGeom>
            <a:avLst/>
            <a:gdLst>
              <a:gd name="T0" fmla="*/ 235 w 291"/>
              <a:gd name="T1" fmla="*/ 0 h 291"/>
              <a:gd name="T2" fmla="*/ 57 w 291"/>
              <a:gd name="T3" fmla="*/ 0 h 291"/>
              <a:gd name="T4" fmla="*/ 0 w 291"/>
              <a:gd name="T5" fmla="*/ 57 h 291"/>
              <a:gd name="T6" fmla="*/ 0 w 291"/>
              <a:gd name="T7" fmla="*/ 234 h 291"/>
              <a:gd name="T8" fmla="*/ 57 w 291"/>
              <a:gd name="T9" fmla="*/ 291 h 291"/>
              <a:gd name="T10" fmla="*/ 235 w 291"/>
              <a:gd name="T11" fmla="*/ 291 h 291"/>
              <a:gd name="T12" fmla="*/ 291 w 291"/>
              <a:gd name="T13" fmla="*/ 234 h 291"/>
              <a:gd name="T14" fmla="*/ 291 w 291"/>
              <a:gd name="T15" fmla="*/ 57 h 291"/>
              <a:gd name="T16" fmla="*/ 235 w 291"/>
              <a:gd name="T17" fmla="*/ 0 h 291"/>
              <a:gd name="T18" fmla="*/ 211 w 291"/>
              <a:gd name="T19" fmla="*/ 112 h 291"/>
              <a:gd name="T20" fmla="*/ 211 w 291"/>
              <a:gd name="T21" fmla="*/ 117 h 291"/>
              <a:gd name="T22" fmla="*/ 116 w 291"/>
              <a:gd name="T23" fmla="*/ 212 h 291"/>
              <a:gd name="T24" fmla="*/ 64 w 291"/>
              <a:gd name="T25" fmla="*/ 197 h 291"/>
              <a:gd name="T26" fmla="*/ 72 w 291"/>
              <a:gd name="T27" fmla="*/ 197 h 291"/>
              <a:gd name="T28" fmla="*/ 114 w 291"/>
              <a:gd name="T29" fmla="*/ 183 h 291"/>
              <a:gd name="T30" fmla="*/ 83 w 291"/>
              <a:gd name="T31" fmla="*/ 160 h 291"/>
              <a:gd name="T32" fmla="*/ 89 w 291"/>
              <a:gd name="T33" fmla="*/ 160 h 291"/>
              <a:gd name="T34" fmla="*/ 98 w 291"/>
              <a:gd name="T35" fmla="*/ 159 h 291"/>
              <a:gd name="T36" fmla="*/ 71 w 291"/>
              <a:gd name="T37" fmla="*/ 126 h 291"/>
              <a:gd name="T38" fmla="*/ 71 w 291"/>
              <a:gd name="T39" fmla="*/ 126 h 291"/>
              <a:gd name="T40" fmla="*/ 86 w 291"/>
              <a:gd name="T41" fmla="*/ 130 h 291"/>
              <a:gd name="T42" fmla="*/ 71 w 291"/>
              <a:gd name="T43" fmla="*/ 102 h 291"/>
              <a:gd name="T44" fmla="*/ 76 w 291"/>
              <a:gd name="T45" fmla="*/ 86 h 291"/>
              <a:gd name="T46" fmla="*/ 145 w 291"/>
              <a:gd name="T47" fmla="*/ 120 h 291"/>
              <a:gd name="T48" fmla="*/ 144 w 291"/>
              <a:gd name="T49" fmla="*/ 113 h 291"/>
              <a:gd name="T50" fmla="*/ 177 w 291"/>
              <a:gd name="T51" fmla="*/ 79 h 291"/>
              <a:gd name="T52" fmla="*/ 202 w 291"/>
              <a:gd name="T53" fmla="*/ 90 h 291"/>
              <a:gd name="T54" fmla="*/ 223 w 291"/>
              <a:gd name="T55" fmla="*/ 82 h 291"/>
              <a:gd name="T56" fmla="*/ 208 w 291"/>
              <a:gd name="T57" fmla="*/ 100 h 291"/>
              <a:gd name="T58" fmla="*/ 227 w 291"/>
              <a:gd name="T59" fmla="*/ 95 h 291"/>
              <a:gd name="T60" fmla="*/ 211 w 291"/>
              <a:gd name="T61" fmla="*/ 112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91" h="291">
                <a:moveTo>
                  <a:pt x="235" y="0"/>
                </a:moveTo>
                <a:cubicBezTo>
                  <a:pt x="57" y="0"/>
                  <a:pt x="57" y="0"/>
                  <a:pt x="57" y="0"/>
                </a:cubicBezTo>
                <a:cubicBezTo>
                  <a:pt x="26" y="0"/>
                  <a:pt x="0" y="26"/>
                  <a:pt x="0" y="57"/>
                </a:cubicBezTo>
                <a:cubicBezTo>
                  <a:pt x="0" y="234"/>
                  <a:pt x="0" y="234"/>
                  <a:pt x="0" y="234"/>
                </a:cubicBezTo>
                <a:cubicBezTo>
                  <a:pt x="0" y="265"/>
                  <a:pt x="26" y="291"/>
                  <a:pt x="57" y="291"/>
                </a:cubicBezTo>
                <a:cubicBezTo>
                  <a:pt x="235" y="291"/>
                  <a:pt x="235" y="291"/>
                  <a:pt x="235" y="291"/>
                </a:cubicBezTo>
                <a:cubicBezTo>
                  <a:pt x="266" y="291"/>
                  <a:pt x="291" y="265"/>
                  <a:pt x="291" y="234"/>
                </a:cubicBezTo>
                <a:cubicBezTo>
                  <a:pt x="291" y="57"/>
                  <a:pt x="291" y="57"/>
                  <a:pt x="291" y="57"/>
                </a:cubicBezTo>
                <a:cubicBezTo>
                  <a:pt x="291" y="26"/>
                  <a:pt x="266" y="0"/>
                  <a:pt x="235" y="0"/>
                </a:cubicBezTo>
                <a:close/>
                <a:moveTo>
                  <a:pt x="211" y="112"/>
                </a:moveTo>
                <a:cubicBezTo>
                  <a:pt x="211" y="114"/>
                  <a:pt x="211" y="115"/>
                  <a:pt x="211" y="117"/>
                </a:cubicBezTo>
                <a:cubicBezTo>
                  <a:pt x="211" y="161"/>
                  <a:pt x="177" y="212"/>
                  <a:pt x="116" y="212"/>
                </a:cubicBezTo>
                <a:cubicBezTo>
                  <a:pt x="97" y="212"/>
                  <a:pt x="79" y="206"/>
                  <a:pt x="64" y="197"/>
                </a:cubicBezTo>
                <a:cubicBezTo>
                  <a:pt x="67" y="197"/>
                  <a:pt x="70" y="197"/>
                  <a:pt x="72" y="197"/>
                </a:cubicBezTo>
                <a:cubicBezTo>
                  <a:pt x="88" y="197"/>
                  <a:pt x="102" y="192"/>
                  <a:pt x="114" y="183"/>
                </a:cubicBezTo>
                <a:cubicBezTo>
                  <a:pt x="99" y="183"/>
                  <a:pt x="87" y="173"/>
                  <a:pt x="83" y="160"/>
                </a:cubicBezTo>
                <a:cubicBezTo>
                  <a:pt x="85" y="160"/>
                  <a:pt x="87" y="160"/>
                  <a:pt x="89" y="160"/>
                </a:cubicBezTo>
                <a:cubicBezTo>
                  <a:pt x="92" y="160"/>
                  <a:pt x="95" y="160"/>
                  <a:pt x="98" y="159"/>
                </a:cubicBezTo>
                <a:cubicBezTo>
                  <a:pt x="82" y="156"/>
                  <a:pt x="71" y="143"/>
                  <a:pt x="71" y="126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75" y="128"/>
                  <a:pt x="81" y="130"/>
                  <a:pt x="86" y="130"/>
                </a:cubicBezTo>
                <a:cubicBezTo>
                  <a:pt x="77" y="124"/>
                  <a:pt x="71" y="114"/>
                  <a:pt x="71" y="102"/>
                </a:cubicBezTo>
                <a:cubicBezTo>
                  <a:pt x="71" y="96"/>
                  <a:pt x="73" y="90"/>
                  <a:pt x="76" y="86"/>
                </a:cubicBezTo>
                <a:cubicBezTo>
                  <a:pt x="92" y="106"/>
                  <a:pt x="117" y="119"/>
                  <a:pt x="145" y="120"/>
                </a:cubicBezTo>
                <a:cubicBezTo>
                  <a:pt x="144" y="118"/>
                  <a:pt x="144" y="115"/>
                  <a:pt x="144" y="113"/>
                </a:cubicBezTo>
                <a:cubicBezTo>
                  <a:pt x="144" y="94"/>
                  <a:pt x="159" y="79"/>
                  <a:pt x="177" y="79"/>
                </a:cubicBezTo>
                <a:cubicBezTo>
                  <a:pt x="187" y="79"/>
                  <a:pt x="195" y="83"/>
                  <a:pt x="202" y="90"/>
                </a:cubicBezTo>
                <a:cubicBezTo>
                  <a:pt x="209" y="88"/>
                  <a:pt x="216" y="86"/>
                  <a:pt x="223" y="82"/>
                </a:cubicBezTo>
                <a:cubicBezTo>
                  <a:pt x="220" y="90"/>
                  <a:pt x="215" y="96"/>
                  <a:pt x="208" y="100"/>
                </a:cubicBezTo>
                <a:cubicBezTo>
                  <a:pt x="215" y="100"/>
                  <a:pt x="221" y="98"/>
                  <a:pt x="227" y="95"/>
                </a:cubicBezTo>
                <a:cubicBezTo>
                  <a:pt x="223" y="102"/>
                  <a:pt x="217" y="108"/>
                  <a:pt x="211" y="11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grpSp>
        <p:nvGrpSpPr>
          <p:cNvPr id="171" name="Group 170"/>
          <p:cNvGrpSpPr/>
          <p:nvPr/>
        </p:nvGrpSpPr>
        <p:grpSpPr>
          <a:xfrm>
            <a:off x="1722570" y="6036546"/>
            <a:ext cx="241247" cy="242877"/>
            <a:chOff x="12560303" y="3738458"/>
            <a:chExt cx="939801" cy="946150"/>
          </a:xfrm>
          <a:solidFill>
            <a:schemeClr val="bg2"/>
          </a:solidFill>
        </p:grpSpPr>
        <p:sp>
          <p:nvSpPr>
            <p:cNvPr id="172" name="Freeform 158"/>
            <p:cNvSpPr>
              <a:spLocks noEditPoints="1"/>
            </p:cNvSpPr>
            <p:nvPr/>
          </p:nvSpPr>
          <p:spPr bwMode="auto">
            <a:xfrm>
              <a:off x="12560303" y="3738458"/>
              <a:ext cx="939801" cy="946150"/>
            </a:xfrm>
            <a:custGeom>
              <a:avLst/>
              <a:gdLst>
                <a:gd name="T0" fmla="*/ 234 w 290"/>
                <a:gd name="T1" fmla="*/ 0 h 291"/>
                <a:gd name="T2" fmla="*/ 56 w 290"/>
                <a:gd name="T3" fmla="*/ 0 h 291"/>
                <a:gd name="T4" fmla="*/ 0 w 290"/>
                <a:gd name="T5" fmla="*/ 57 h 291"/>
                <a:gd name="T6" fmla="*/ 0 w 290"/>
                <a:gd name="T7" fmla="*/ 234 h 291"/>
                <a:gd name="T8" fmla="*/ 56 w 290"/>
                <a:gd name="T9" fmla="*/ 291 h 291"/>
                <a:gd name="T10" fmla="*/ 234 w 290"/>
                <a:gd name="T11" fmla="*/ 291 h 291"/>
                <a:gd name="T12" fmla="*/ 290 w 290"/>
                <a:gd name="T13" fmla="*/ 234 h 291"/>
                <a:gd name="T14" fmla="*/ 290 w 290"/>
                <a:gd name="T15" fmla="*/ 57 h 291"/>
                <a:gd name="T16" fmla="*/ 234 w 290"/>
                <a:gd name="T17" fmla="*/ 0 h 291"/>
                <a:gd name="T18" fmla="*/ 226 w 290"/>
                <a:gd name="T19" fmla="*/ 178 h 291"/>
                <a:gd name="T20" fmla="*/ 203 w 290"/>
                <a:gd name="T21" fmla="*/ 201 h 291"/>
                <a:gd name="T22" fmla="*/ 87 w 290"/>
                <a:gd name="T23" fmla="*/ 201 h 291"/>
                <a:gd name="T24" fmla="*/ 64 w 290"/>
                <a:gd name="T25" fmla="*/ 178 h 291"/>
                <a:gd name="T26" fmla="*/ 64 w 290"/>
                <a:gd name="T27" fmla="*/ 113 h 291"/>
                <a:gd name="T28" fmla="*/ 87 w 290"/>
                <a:gd name="T29" fmla="*/ 90 h 291"/>
                <a:gd name="T30" fmla="*/ 203 w 290"/>
                <a:gd name="T31" fmla="*/ 90 h 291"/>
                <a:gd name="T32" fmla="*/ 226 w 290"/>
                <a:gd name="T33" fmla="*/ 113 h 291"/>
                <a:gd name="T34" fmla="*/ 226 w 290"/>
                <a:gd name="T35" fmla="*/ 178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291">
                  <a:moveTo>
                    <a:pt x="234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6"/>
                    <a:pt x="0" y="57"/>
                  </a:cubicBezTo>
                  <a:cubicBezTo>
                    <a:pt x="0" y="234"/>
                    <a:pt x="0" y="234"/>
                    <a:pt x="0" y="234"/>
                  </a:cubicBezTo>
                  <a:cubicBezTo>
                    <a:pt x="0" y="265"/>
                    <a:pt x="25" y="291"/>
                    <a:pt x="56" y="291"/>
                  </a:cubicBezTo>
                  <a:cubicBezTo>
                    <a:pt x="234" y="291"/>
                    <a:pt x="234" y="291"/>
                    <a:pt x="234" y="291"/>
                  </a:cubicBezTo>
                  <a:cubicBezTo>
                    <a:pt x="265" y="291"/>
                    <a:pt x="290" y="265"/>
                    <a:pt x="290" y="234"/>
                  </a:cubicBezTo>
                  <a:cubicBezTo>
                    <a:pt x="290" y="57"/>
                    <a:pt x="290" y="57"/>
                    <a:pt x="290" y="57"/>
                  </a:cubicBezTo>
                  <a:cubicBezTo>
                    <a:pt x="290" y="26"/>
                    <a:pt x="265" y="0"/>
                    <a:pt x="234" y="0"/>
                  </a:cubicBezTo>
                  <a:close/>
                  <a:moveTo>
                    <a:pt x="226" y="178"/>
                  </a:moveTo>
                  <a:cubicBezTo>
                    <a:pt x="226" y="191"/>
                    <a:pt x="216" y="201"/>
                    <a:pt x="203" y="201"/>
                  </a:cubicBezTo>
                  <a:cubicBezTo>
                    <a:pt x="87" y="201"/>
                    <a:pt x="87" y="201"/>
                    <a:pt x="87" y="201"/>
                  </a:cubicBezTo>
                  <a:cubicBezTo>
                    <a:pt x="74" y="201"/>
                    <a:pt x="64" y="191"/>
                    <a:pt x="64" y="178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4" y="100"/>
                    <a:pt x="74" y="90"/>
                    <a:pt x="87" y="90"/>
                  </a:cubicBezTo>
                  <a:cubicBezTo>
                    <a:pt x="203" y="90"/>
                    <a:pt x="203" y="90"/>
                    <a:pt x="203" y="90"/>
                  </a:cubicBezTo>
                  <a:cubicBezTo>
                    <a:pt x="216" y="90"/>
                    <a:pt x="226" y="100"/>
                    <a:pt x="226" y="113"/>
                  </a:cubicBezTo>
                  <a:lnTo>
                    <a:pt x="226" y="1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73" name="Freeform 159"/>
            <p:cNvSpPr>
              <a:spLocks/>
            </p:cNvSpPr>
            <p:nvPr/>
          </p:nvSpPr>
          <p:spPr bwMode="auto">
            <a:xfrm>
              <a:off x="12974641" y="4128983"/>
              <a:ext cx="142875" cy="149225"/>
            </a:xfrm>
            <a:custGeom>
              <a:avLst/>
              <a:gdLst>
                <a:gd name="T0" fmla="*/ 0 w 90"/>
                <a:gd name="T1" fmla="*/ 94 h 94"/>
                <a:gd name="T2" fmla="*/ 90 w 90"/>
                <a:gd name="T3" fmla="*/ 47 h 94"/>
                <a:gd name="T4" fmla="*/ 0 w 90"/>
                <a:gd name="T5" fmla="*/ 0 h 94"/>
                <a:gd name="T6" fmla="*/ 0 w 90"/>
                <a:gd name="T7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94">
                  <a:moveTo>
                    <a:pt x="0" y="94"/>
                  </a:moveTo>
                  <a:lnTo>
                    <a:pt x="90" y="47"/>
                  </a:lnTo>
                  <a:lnTo>
                    <a:pt x="0" y="0"/>
                  </a:lnTo>
                  <a:lnTo>
                    <a:pt x="0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6504404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y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104"/>
          <p:cNvSpPr>
            <a:spLocks noChangeArrowheads="1"/>
          </p:cNvSpPr>
          <p:nvPr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096000" y="333375"/>
            <a:ext cx="5761038" cy="6191250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dirty="0" err="1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34962" y="333375"/>
            <a:ext cx="5761038" cy="619125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dirty="0" err="1">
              <a:solidFill>
                <a:schemeClr val="tx1"/>
              </a:solidFill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658812" y="1071321"/>
            <a:ext cx="4970463" cy="1840326"/>
          </a:xfrm>
        </p:spPr>
        <p:txBody>
          <a:bodyPr anchor="b" anchorCtr="0">
            <a:noAutofit/>
          </a:bodyPr>
          <a:lstStyle>
            <a:lvl1pPr algn="l">
              <a:lnSpc>
                <a:spcPts val="4600"/>
              </a:lnSpc>
              <a:defRPr sz="56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END title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6924883" y="2485894"/>
            <a:ext cx="4169881" cy="1760986"/>
            <a:chOff x="12638090" y="1376363"/>
            <a:chExt cx="3984627" cy="1682751"/>
          </a:xfrm>
          <a:solidFill>
            <a:schemeClr val="bg1"/>
          </a:solidFill>
        </p:grpSpPr>
        <p:sp>
          <p:nvSpPr>
            <p:cNvPr id="61" name="Freeform 5"/>
            <p:cNvSpPr>
              <a:spLocks/>
            </p:cNvSpPr>
            <p:nvPr/>
          </p:nvSpPr>
          <p:spPr bwMode="auto">
            <a:xfrm>
              <a:off x="12638090" y="1376363"/>
              <a:ext cx="1346201" cy="1628775"/>
            </a:xfrm>
            <a:custGeom>
              <a:avLst/>
              <a:gdLst>
                <a:gd name="T0" fmla="*/ 358 w 423"/>
                <a:gd name="T1" fmla="*/ 55 h 509"/>
                <a:gd name="T2" fmla="*/ 209 w 423"/>
                <a:gd name="T3" fmla="*/ 0 h 509"/>
                <a:gd name="T4" fmla="*/ 61 w 423"/>
                <a:gd name="T5" fmla="*/ 61 h 509"/>
                <a:gd name="T6" fmla="*/ 0 w 423"/>
                <a:gd name="T7" fmla="*/ 206 h 509"/>
                <a:gd name="T8" fmla="*/ 141 w 423"/>
                <a:gd name="T9" fmla="*/ 398 h 509"/>
                <a:gd name="T10" fmla="*/ 184 w 423"/>
                <a:gd name="T11" fmla="*/ 330 h 509"/>
                <a:gd name="T12" fmla="*/ 79 w 423"/>
                <a:gd name="T13" fmla="*/ 205 h 509"/>
                <a:gd name="T14" fmla="*/ 210 w 423"/>
                <a:gd name="T15" fmla="*/ 76 h 509"/>
                <a:gd name="T16" fmla="*/ 344 w 423"/>
                <a:gd name="T17" fmla="*/ 202 h 509"/>
                <a:gd name="T18" fmla="*/ 310 w 423"/>
                <a:gd name="T19" fmla="*/ 299 h 509"/>
                <a:gd name="T20" fmla="*/ 310 w 423"/>
                <a:gd name="T21" fmla="*/ 299 h 509"/>
                <a:gd name="T22" fmla="*/ 310 w 423"/>
                <a:gd name="T23" fmla="*/ 300 h 509"/>
                <a:gd name="T24" fmla="*/ 168 w 423"/>
                <a:gd name="T25" fmla="*/ 509 h 509"/>
                <a:gd name="T26" fmla="*/ 241 w 423"/>
                <a:gd name="T27" fmla="*/ 509 h 509"/>
                <a:gd name="T28" fmla="*/ 274 w 423"/>
                <a:gd name="T29" fmla="*/ 491 h 509"/>
                <a:gd name="T30" fmla="*/ 352 w 423"/>
                <a:gd name="T31" fmla="*/ 366 h 509"/>
                <a:gd name="T32" fmla="*/ 366 w 423"/>
                <a:gd name="T33" fmla="*/ 343 h 509"/>
                <a:gd name="T34" fmla="*/ 423 w 423"/>
                <a:gd name="T35" fmla="*/ 200 h 509"/>
                <a:gd name="T36" fmla="*/ 358 w 423"/>
                <a:gd name="T37" fmla="*/ 5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3" h="509">
                  <a:moveTo>
                    <a:pt x="358" y="55"/>
                  </a:moveTo>
                  <a:cubicBezTo>
                    <a:pt x="318" y="20"/>
                    <a:pt x="264" y="0"/>
                    <a:pt x="209" y="0"/>
                  </a:cubicBezTo>
                  <a:cubicBezTo>
                    <a:pt x="153" y="0"/>
                    <a:pt x="101" y="22"/>
                    <a:pt x="61" y="61"/>
                  </a:cubicBezTo>
                  <a:cubicBezTo>
                    <a:pt x="22" y="100"/>
                    <a:pt x="0" y="152"/>
                    <a:pt x="0" y="206"/>
                  </a:cubicBezTo>
                  <a:cubicBezTo>
                    <a:pt x="0" y="296"/>
                    <a:pt x="56" y="372"/>
                    <a:pt x="141" y="398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24" y="319"/>
                    <a:pt x="79" y="268"/>
                    <a:pt x="79" y="205"/>
                  </a:cubicBezTo>
                  <a:cubicBezTo>
                    <a:pt x="79" y="134"/>
                    <a:pt x="138" y="76"/>
                    <a:pt x="210" y="76"/>
                  </a:cubicBezTo>
                  <a:cubicBezTo>
                    <a:pt x="276" y="76"/>
                    <a:pt x="344" y="123"/>
                    <a:pt x="344" y="202"/>
                  </a:cubicBezTo>
                  <a:cubicBezTo>
                    <a:pt x="344" y="239"/>
                    <a:pt x="327" y="271"/>
                    <a:pt x="310" y="299"/>
                  </a:cubicBezTo>
                  <a:cubicBezTo>
                    <a:pt x="310" y="299"/>
                    <a:pt x="310" y="299"/>
                    <a:pt x="310" y="299"/>
                  </a:cubicBezTo>
                  <a:cubicBezTo>
                    <a:pt x="310" y="300"/>
                    <a:pt x="310" y="300"/>
                    <a:pt x="310" y="300"/>
                  </a:cubicBezTo>
                  <a:cubicBezTo>
                    <a:pt x="168" y="509"/>
                    <a:pt x="168" y="509"/>
                    <a:pt x="168" y="509"/>
                  </a:cubicBezTo>
                  <a:cubicBezTo>
                    <a:pt x="241" y="509"/>
                    <a:pt x="241" y="509"/>
                    <a:pt x="241" y="509"/>
                  </a:cubicBezTo>
                  <a:cubicBezTo>
                    <a:pt x="255" y="509"/>
                    <a:pt x="267" y="502"/>
                    <a:pt x="274" y="491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6" y="358"/>
                    <a:pt x="361" y="350"/>
                    <a:pt x="366" y="343"/>
                  </a:cubicBezTo>
                  <a:cubicBezTo>
                    <a:pt x="394" y="297"/>
                    <a:pt x="423" y="249"/>
                    <a:pt x="423" y="200"/>
                  </a:cubicBezTo>
                  <a:cubicBezTo>
                    <a:pt x="423" y="127"/>
                    <a:pt x="388" y="81"/>
                    <a:pt x="358" y="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2" name="Oval 61"/>
            <p:cNvSpPr>
              <a:spLocks noChangeArrowheads="1"/>
            </p:cNvSpPr>
            <p:nvPr/>
          </p:nvSpPr>
          <p:spPr bwMode="auto">
            <a:xfrm>
              <a:off x="13134978" y="1836738"/>
              <a:ext cx="352425" cy="3556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3" name="Rectangle 62"/>
            <p:cNvSpPr>
              <a:spLocks noChangeArrowheads="1"/>
            </p:cNvSpPr>
            <p:nvPr/>
          </p:nvSpPr>
          <p:spPr bwMode="auto">
            <a:xfrm>
              <a:off x="14266866" y="1590676"/>
              <a:ext cx="134938" cy="5349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4" name="Freeform 8"/>
            <p:cNvSpPr>
              <a:spLocks noEditPoints="1"/>
            </p:cNvSpPr>
            <p:nvPr/>
          </p:nvSpPr>
          <p:spPr bwMode="auto">
            <a:xfrm>
              <a:off x="14468478" y="1693863"/>
              <a:ext cx="444500" cy="444500"/>
            </a:xfrm>
            <a:custGeom>
              <a:avLst/>
              <a:gdLst>
                <a:gd name="T0" fmla="*/ 101 w 140"/>
                <a:gd name="T1" fmla="*/ 52 h 139"/>
                <a:gd name="T2" fmla="*/ 93 w 140"/>
                <a:gd name="T3" fmla="*/ 37 h 139"/>
                <a:gd name="T4" fmla="*/ 73 w 140"/>
                <a:gd name="T5" fmla="*/ 29 h 139"/>
                <a:gd name="T6" fmla="*/ 52 w 140"/>
                <a:gd name="T7" fmla="*/ 38 h 139"/>
                <a:gd name="T8" fmla="*/ 44 w 140"/>
                <a:gd name="T9" fmla="*/ 52 h 139"/>
                <a:gd name="T10" fmla="*/ 101 w 140"/>
                <a:gd name="T11" fmla="*/ 52 h 139"/>
                <a:gd name="T12" fmla="*/ 140 w 140"/>
                <a:gd name="T13" fmla="*/ 77 h 139"/>
                <a:gd name="T14" fmla="*/ 43 w 140"/>
                <a:gd name="T15" fmla="*/ 77 h 139"/>
                <a:gd name="T16" fmla="*/ 51 w 140"/>
                <a:gd name="T17" fmla="*/ 99 h 139"/>
                <a:gd name="T18" fmla="*/ 72 w 140"/>
                <a:gd name="T19" fmla="*/ 107 h 139"/>
                <a:gd name="T20" fmla="*/ 89 w 140"/>
                <a:gd name="T21" fmla="*/ 103 h 139"/>
                <a:gd name="T22" fmla="*/ 98 w 140"/>
                <a:gd name="T23" fmla="*/ 93 h 139"/>
                <a:gd name="T24" fmla="*/ 138 w 140"/>
                <a:gd name="T25" fmla="*/ 97 h 139"/>
                <a:gd name="T26" fmla="*/ 113 w 140"/>
                <a:gd name="T27" fmla="*/ 129 h 139"/>
                <a:gd name="T28" fmla="*/ 72 w 140"/>
                <a:gd name="T29" fmla="*/ 139 h 139"/>
                <a:gd name="T30" fmla="*/ 20 w 140"/>
                <a:gd name="T31" fmla="*/ 120 h 139"/>
                <a:gd name="T32" fmla="*/ 0 w 140"/>
                <a:gd name="T33" fmla="*/ 70 h 139"/>
                <a:gd name="T34" fmla="*/ 20 w 140"/>
                <a:gd name="T35" fmla="*/ 19 h 139"/>
                <a:gd name="T36" fmla="*/ 70 w 140"/>
                <a:gd name="T37" fmla="*/ 0 h 139"/>
                <a:gd name="T38" fmla="*/ 122 w 140"/>
                <a:gd name="T39" fmla="*/ 20 h 139"/>
                <a:gd name="T40" fmla="*/ 140 w 140"/>
                <a:gd name="T41" fmla="*/ 73 h 139"/>
                <a:gd name="T42" fmla="*/ 140 w 140"/>
                <a:gd name="T43" fmla="*/ 77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0" h="139">
                  <a:moveTo>
                    <a:pt x="101" y="52"/>
                  </a:moveTo>
                  <a:cubicBezTo>
                    <a:pt x="101" y="51"/>
                    <a:pt x="99" y="43"/>
                    <a:pt x="93" y="37"/>
                  </a:cubicBezTo>
                  <a:cubicBezTo>
                    <a:pt x="88" y="32"/>
                    <a:pt x="81" y="29"/>
                    <a:pt x="73" y="29"/>
                  </a:cubicBezTo>
                  <a:cubicBezTo>
                    <a:pt x="62" y="29"/>
                    <a:pt x="56" y="34"/>
                    <a:pt x="52" y="38"/>
                  </a:cubicBezTo>
                  <a:cubicBezTo>
                    <a:pt x="48" y="41"/>
                    <a:pt x="46" y="46"/>
                    <a:pt x="44" y="52"/>
                  </a:cubicBezTo>
                  <a:lnTo>
                    <a:pt x="101" y="52"/>
                  </a:lnTo>
                  <a:close/>
                  <a:moveTo>
                    <a:pt x="140" y="77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43" y="84"/>
                    <a:pt x="46" y="93"/>
                    <a:pt x="51" y="99"/>
                  </a:cubicBezTo>
                  <a:cubicBezTo>
                    <a:pt x="57" y="106"/>
                    <a:pt x="66" y="107"/>
                    <a:pt x="72" y="107"/>
                  </a:cubicBezTo>
                  <a:cubicBezTo>
                    <a:pt x="78" y="107"/>
                    <a:pt x="85" y="106"/>
                    <a:pt x="89" y="103"/>
                  </a:cubicBezTo>
                  <a:cubicBezTo>
                    <a:pt x="90" y="103"/>
                    <a:pt x="95" y="100"/>
                    <a:pt x="98" y="93"/>
                  </a:cubicBezTo>
                  <a:cubicBezTo>
                    <a:pt x="138" y="97"/>
                    <a:pt x="138" y="97"/>
                    <a:pt x="138" y="97"/>
                  </a:cubicBezTo>
                  <a:cubicBezTo>
                    <a:pt x="132" y="115"/>
                    <a:pt x="120" y="125"/>
                    <a:pt x="113" y="129"/>
                  </a:cubicBezTo>
                  <a:cubicBezTo>
                    <a:pt x="100" y="137"/>
                    <a:pt x="86" y="139"/>
                    <a:pt x="72" y="139"/>
                  </a:cubicBezTo>
                  <a:cubicBezTo>
                    <a:pt x="52" y="139"/>
                    <a:pt x="35" y="136"/>
                    <a:pt x="20" y="120"/>
                  </a:cubicBezTo>
                  <a:cubicBezTo>
                    <a:pt x="9" y="109"/>
                    <a:pt x="0" y="92"/>
                    <a:pt x="0" y="70"/>
                  </a:cubicBezTo>
                  <a:cubicBezTo>
                    <a:pt x="0" y="52"/>
                    <a:pt x="7" y="32"/>
                    <a:pt x="20" y="19"/>
                  </a:cubicBezTo>
                  <a:cubicBezTo>
                    <a:pt x="36" y="3"/>
                    <a:pt x="55" y="0"/>
                    <a:pt x="70" y="0"/>
                  </a:cubicBezTo>
                  <a:cubicBezTo>
                    <a:pt x="85" y="0"/>
                    <a:pt x="106" y="3"/>
                    <a:pt x="122" y="20"/>
                  </a:cubicBezTo>
                  <a:cubicBezTo>
                    <a:pt x="137" y="36"/>
                    <a:pt x="140" y="57"/>
                    <a:pt x="140" y="73"/>
                  </a:cubicBezTo>
                  <a:lnTo>
                    <a:pt x="14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14928854" y="1709738"/>
              <a:ext cx="503238" cy="415925"/>
            </a:xfrm>
            <a:custGeom>
              <a:avLst/>
              <a:gdLst>
                <a:gd name="T0" fmla="*/ 93 w 317"/>
                <a:gd name="T1" fmla="*/ 0 h 262"/>
                <a:gd name="T2" fmla="*/ 159 w 317"/>
                <a:gd name="T3" fmla="*/ 139 h 262"/>
                <a:gd name="T4" fmla="*/ 225 w 317"/>
                <a:gd name="T5" fmla="*/ 0 h 262"/>
                <a:gd name="T6" fmla="*/ 317 w 317"/>
                <a:gd name="T7" fmla="*/ 0 h 262"/>
                <a:gd name="T8" fmla="*/ 185 w 317"/>
                <a:gd name="T9" fmla="*/ 262 h 262"/>
                <a:gd name="T10" fmla="*/ 133 w 317"/>
                <a:gd name="T11" fmla="*/ 262 h 262"/>
                <a:gd name="T12" fmla="*/ 0 w 317"/>
                <a:gd name="T13" fmla="*/ 0 h 262"/>
                <a:gd name="T14" fmla="*/ 93 w 317"/>
                <a:gd name="T1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7" h="262">
                  <a:moveTo>
                    <a:pt x="93" y="0"/>
                  </a:moveTo>
                  <a:lnTo>
                    <a:pt x="159" y="139"/>
                  </a:lnTo>
                  <a:lnTo>
                    <a:pt x="225" y="0"/>
                  </a:lnTo>
                  <a:lnTo>
                    <a:pt x="317" y="0"/>
                  </a:lnTo>
                  <a:lnTo>
                    <a:pt x="185" y="262"/>
                  </a:lnTo>
                  <a:lnTo>
                    <a:pt x="133" y="262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15476541" y="1709738"/>
              <a:ext cx="133350" cy="415925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7 h 130"/>
                <a:gd name="T4" fmla="*/ 9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7"/>
                    <a:pt x="42" y="97"/>
                    <a:pt x="42" y="97"/>
                  </a:cubicBezTo>
                  <a:cubicBezTo>
                    <a:pt x="42" y="115"/>
                    <a:pt x="27" y="130"/>
                    <a:pt x="9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14263691" y="2220913"/>
              <a:ext cx="420688" cy="42545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14779629" y="2230438"/>
              <a:ext cx="133350" cy="415925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8 h 130"/>
                <a:gd name="T4" fmla="*/ 10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8"/>
                    <a:pt x="42" y="98"/>
                    <a:pt x="42" y="98"/>
                  </a:cubicBezTo>
                  <a:cubicBezTo>
                    <a:pt x="42" y="116"/>
                    <a:pt x="27" y="130"/>
                    <a:pt x="10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9" name="Freeform 13"/>
            <p:cNvSpPr>
              <a:spLocks/>
            </p:cNvSpPr>
            <p:nvPr/>
          </p:nvSpPr>
          <p:spPr bwMode="auto">
            <a:xfrm>
              <a:off x="15009816" y="2220913"/>
              <a:ext cx="419100" cy="42545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0" name="Freeform 14"/>
            <p:cNvSpPr>
              <a:spLocks noEditPoints="1"/>
            </p:cNvSpPr>
            <p:nvPr/>
          </p:nvSpPr>
          <p:spPr bwMode="auto">
            <a:xfrm>
              <a:off x="15495591" y="2217738"/>
              <a:ext cx="442913" cy="441325"/>
            </a:xfrm>
            <a:custGeom>
              <a:avLst/>
              <a:gdLst>
                <a:gd name="T0" fmla="*/ 101 w 139"/>
                <a:gd name="T1" fmla="*/ 51 h 138"/>
                <a:gd name="T2" fmla="*/ 92 w 139"/>
                <a:gd name="T3" fmla="*/ 36 h 138"/>
                <a:gd name="T4" fmla="*/ 72 w 139"/>
                <a:gd name="T5" fmla="*/ 29 h 138"/>
                <a:gd name="T6" fmla="*/ 51 w 139"/>
                <a:gd name="T7" fmla="*/ 37 h 138"/>
                <a:gd name="T8" fmla="*/ 44 w 139"/>
                <a:gd name="T9" fmla="*/ 51 h 138"/>
                <a:gd name="T10" fmla="*/ 101 w 139"/>
                <a:gd name="T11" fmla="*/ 51 h 138"/>
                <a:gd name="T12" fmla="*/ 139 w 139"/>
                <a:gd name="T13" fmla="*/ 76 h 138"/>
                <a:gd name="T14" fmla="*/ 42 w 139"/>
                <a:gd name="T15" fmla="*/ 76 h 138"/>
                <a:gd name="T16" fmla="*/ 50 w 139"/>
                <a:gd name="T17" fmla="*/ 99 h 138"/>
                <a:gd name="T18" fmla="*/ 72 w 139"/>
                <a:gd name="T19" fmla="*/ 107 h 138"/>
                <a:gd name="T20" fmla="*/ 89 w 139"/>
                <a:gd name="T21" fmla="*/ 103 h 138"/>
                <a:gd name="T22" fmla="*/ 98 w 139"/>
                <a:gd name="T23" fmla="*/ 92 h 138"/>
                <a:gd name="T24" fmla="*/ 137 w 139"/>
                <a:gd name="T25" fmla="*/ 96 h 138"/>
                <a:gd name="T26" fmla="*/ 112 w 139"/>
                <a:gd name="T27" fmla="*/ 129 h 138"/>
                <a:gd name="T28" fmla="*/ 71 w 139"/>
                <a:gd name="T29" fmla="*/ 138 h 138"/>
                <a:gd name="T30" fmla="*/ 19 w 139"/>
                <a:gd name="T31" fmla="*/ 120 h 138"/>
                <a:gd name="T32" fmla="*/ 0 w 139"/>
                <a:gd name="T33" fmla="*/ 70 h 138"/>
                <a:gd name="T34" fmla="*/ 20 w 139"/>
                <a:gd name="T35" fmla="*/ 18 h 138"/>
                <a:gd name="T36" fmla="*/ 69 w 139"/>
                <a:gd name="T37" fmla="*/ 0 h 138"/>
                <a:gd name="T38" fmla="*/ 121 w 139"/>
                <a:gd name="T39" fmla="*/ 19 h 138"/>
                <a:gd name="T40" fmla="*/ 139 w 139"/>
                <a:gd name="T41" fmla="*/ 72 h 138"/>
                <a:gd name="T42" fmla="*/ 139 w 139"/>
                <a:gd name="T43" fmla="*/ 7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9" h="138">
                  <a:moveTo>
                    <a:pt x="101" y="51"/>
                  </a:moveTo>
                  <a:cubicBezTo>
                    <a:pt x="100" y="50"/>
                    <a:pt x="98" y="42"/>
                    <a:pt x="92" y="36"/>
                  </a:cubicBezTo>
                  <a:cubicBezTo>
                    <a:pt x="87" y="32"/>
                    <a:pt x="81" y="29"/>
                    <a:pt x="72" y="29"/>
                  </a:cubicBezTo>
                  <a:cubicBezTo>
                    <a:pt x="61" y="29"/>
                    <a:pt x="55" y="33"/>
                    <a:pt x="51" y="37"/>
                  </a:cubicBezTo>
                  <a:cubicBezTo>
                    <a:pt x="48" y="41"/>
                    <a:pt x="45" y="45"/>
                    <a:pt x="44" y="51"/>
                  </a:cubicBezTo>
                  <a:lnTo>
                    <a:pt x="101" y="51"/>
                  </a:lnTo>
                  <a:close/>
                  <a:moveTo>
                    <a:pt x="139" y="76"/>
                  </a:moveTo>
                  <a:cubicBezTo>
                    <a:pt x="42" y="76"/>
                    <a:pt x="42" y="76"/>
                    <a:pt x="42" y="76"/>
                  </a:cubicBezTo>
                  <a:cubicBezTo>
                    <a:pt x="42" y="83"/>
                    <a:pt x="45" y="93"/>
                    <a:pt x="50" y="99"/>
                  </a:cubicBezTo>
                  <a:cubicBezTo>
                    <a:pt x="57" y="106"/>
                    <a:pt x="65" y="107"/>
                    <a:pt x="72" y="107"/>
                  </a:cubicBezTo>
                  <a:cubicBezTo>
                    <a:pt x="78" y="107"/>
                    <a:pt x="84" y="106"/>
                    <a:pt x="89" y="103"/>
                  </a:cubicBezTo>
                  <a:cubicBezTo>
                    <a:pt x="89" y="103"/>
                    <a:pt x="94" y="99"/>
                    <a:pt x="98" y="92"/>
                  </a:cubicBezTo>
                  <a:cubicBezTo>
                    <a:pt x="137" y="96"/>
                    <a:pt x="137" y="96"/>
                    <a:pt x="137" y="96"/>
                  </a:cubicBezTo>
                  <a:cubicBezTo>
                    <a:pt x="131" y="115"/>
                    <a:pt x="120" y="124"/>
                    <a:pt x="112" y="129"/>
                  </a:cubicBezTo>
                  <a:cubicBezTo>
                    <a:pt x="100" y="136"/>
                    <a:pt x="86" y="138"/>
                    <a:pt x="71" y="138"/>
                  </a:cubicBezTo>
                  <a:cubicBezTo>
                    <a:pt x="52" y="138"/>
                    <a:pt x="34" y="135"/>
                    <a:pt x="19" y="120"/>
                  </a:cubicBezTo>
                  <a:cubicBezTo>
                    <a:pt x="8" y="108"/>
                    <a:pt x="0" y="91"/>
                    <a:pt x="0" y="70"/>
                  </a:cubicBezTo>
                  <a:cubicBezTo>
                    <a:pt x="0" y="51"/>
                    <a:pt x="6" y="32"/>
                    <a:pt x="20" y="18"/>
                  </a:cubicBezTo>
                  <a:cubicBezTo>
                    <a:pt x="35" y="3"/>
                    <a:pt x="55" y="0"/>
                    <a:pt x="69" y="0"/>
                  </a:cubicBezTo>
                  <a:cubicBezTo>
                    <a:pt x="84" y="0"/>
                    <a:pt x="105" y="2"/>
                    <a:pt x="121" y="19"/>
                  </a:cubicBezTo>
                  <a:cubicBezTo>
                    <a:pt x="136" y="36"/>
                    <a:pt x="139" y="56"/>
                    <a:pt x="139" y="72"/>
                  </a:cubicBezTo>
                  <a:lnTo>
                    <a:pt x="139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1" name="Freeform 15"/>
            <p:cNvSpPr>
              <a:spLocks/>
            </p:cNvSpPr>
            <p:nvPr/>
          </p:nvSpPr>
          <p:spPr bwMode="auto">
            <a:xfrm>
              <a:off x="14270041" y="2822576"/>
              <a:ext cx="147638" cy="182563"/>
            </a:xfrm>
            <a:custGeom>
              <a:avLst/>
              <a:gdLst>
                <a:gd name="T0" fmla="*/ 93 w 93"/>
                <a:gd name="T1" fmla="*/ 0 h 115"/>
                <a:gd name="T2" fmla="*/ 93 w 93"/>
                <a:gd name="T3" fmla="*/ 14 h 115"/>
                <a:gd name="T4" fmla="*/ 55 w 93"/>
                <a:gd name="T5" fmla="*/ 14 h 115"/>
                <a:gd name="T6" fmla="*/ 55 w 93"/>
                <a:gd name="T7" fmla="*/ 115 h 115"/>
                <a:gd name="T8" fmla="*/ 39 w 93"/>
                <a:gd name="T9" fmla="*/ 115 h 115"/>
                <a:gd name="T10" fmla="*/ 39 w 93"/>
                <a:gd name="T11" fmla="*/ 14 h 115"/>
                <a:gd name="T12" fmla="*/ 0 w 93"/>
                <a:gd name="T13" fmla="*/ 14 h 115"/>
                <a:gd name="T14" fmla="*/ 0 w 93"/>
                <a:gd name="T15" fmla="*/ 0 h 115"/>
                <a:gd name="T16" fmla="*/ 93 w 93"/>
                <a:gd name="T1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15">
                  <a:moveTo>
                    <a:pt x="93" y="0"/>
                  </a:moveTo>
                  <a:lnTo>
                    <a:pt x="93" y="14"/>
                  </a:lnTo>
                  <a:lnTo>
                    <a:pt x="55" y="14"/>
                  </a:lnTo>
                  <a:lnTo>
                    <a:pt x="55" y="115"/>
                  </a:lnTo>
                  <a:lnTo>
                    <a:pt x="39" y="115"/>
                  </a:lnTo>
                  <a:lnTo>
                    <a:pt x="39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2" name="Freeform 16"/>
            <p:cNvSpPr>
              <a:spLocks noEditPoints="1"/>
            </p:cNvSpPr>
            <p:nvPr/>
          </p:nvSpPr>
          <p:spPr bwMode="auto">
            <a:xfrm>
              <a:off x="14404978" y="2867026"/>
              <a:ext cx="117475" cy="141288"/>
            </a:xfrm>
            <a:custGeom>
              <a:avLst/>
              <a:gdLst>
                <a:gd name="T0" fmla="*/ 28 w 37"/>
                <a:gd name="T1" fmla="*/ 2 h 44"/>
                <a:gd name="T2" fmla="*/ 34 w 37"/>
                <a:gd name="T3" fmla="*/ 8 h 44"/>
                <a:gd name="T4" fmla="*/ 37 w 37"/>
                <a:gd name="T5" fmla="*/ 15 h 44"/>
                <a:gd name="T6" fmla="*/ 37 w 37"/>
                <a:gd name="T7" fmla="*/ 24 h 44"/>
                <a:gd name="T8" fmla="*/ 7 w 37"/>
                <a:gd name="T9" fmla="*/ 24 h 44"/>
                <a:gd name="T10" fmla="*/ 10 w 37"/>
                <a:gd name="T11" fmla="*/ 34 h 44"/>
                <a:gd name="T12" fmla="*/ 19 w 37"/>
                <a:gd name="T13" fmla="*/ 38 h 44"/>
                <a:gd name="T14" fmla="*/ 27 w 37"/>
                <a:gd name="T15" fmla="*/ 35 h 44"/>
                <a:gd name="T16" fmla="*/ 30 w 37"/>
                <a:gd name="T17" fmla="*/ 30 h 44"/>
                <a:gd name="T18" fmla="*/ 37 w 37"/>
                <a:gd name="T19" fmla="*/ 30 h 44"/>
                <a:gd name="T20" fmla="*/ 35 w 37"/>
                <a:gd name="T21" fmla="*/ 35 h 44"/>
                <a:gd name="T22" fmla="*/ 32 w 37"/>
                <a:gd name="T23" fmla="*/ 39 h 44"/>
                <a:gd name="T24" fmla="*/ 24 w 37"/>
                <a:gd name="T25" fmla="*/ 44 h 44"/>
                <a:gd name="T26" fmla="*/ 18 w 37"/>
                <a:gd name="T27" fmla="*/ 44 h 44"/>
                <a:gd name="T28" fmla="*/ 5 w 37"/>
                <a:gd name="T29" fmla="*/ 39 h 44"/>
                <a:gd name="T30" fmla="*/ 0 w 37"/>
                <a:gd name="T31" fmla="*/ 23 h 44"/>
                <a:gd name="T32" fmla="*/ 5 w 37"/>
                <a:gd name="T33" fmla="*/ 7 h 44"/>
                <a:gd name="T34" fmla="*/ 19 w 37"/>
                <a:gd name="T35" fmla="*/ 0 h 44"/>
                <a:gd name="T36" fmla="*/ 28 w 37"/>
                <a:gd name="T37" fmla="*/ 2 h 44"/>
                <a:gd name="T38" fmla="*/ 30 w 37"/>
                <a:gd name="T39" fmla="*/ 19 h 44"/>
                <a:gd name="T40" fmla="*/ 28 w 37"/>
                <a:gd name="T41" fmla="*/ 11 h 44"/>
                <a:gd name="T42" fmla="*/ 19 w 37"/>
                <a:gd name="T43" fmla="*/ 6 h 44"/>
                <a:gd name="T44" fmla="*/ 11 w 37"/>
                <a:gd name="T45" fmla="*/ 10 h 44"/>
                <a:gd name="T46" fmla="*/ 7 w 37"/>
                <a:gd name="T47" fmla="*/ 19 h 44"/>
                <a:gd name="T48" fmla="*/ 30 w 37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5" y="10"/>
                    <a:pt x="36" y="12"/>
                    <a:pt x="37" y="15"/>
                  </a:cubicBezTo>
                  <a:cubicBezTo>
                    <a:pt x="37" y="17"/>
                    <a:pt x="37" y="20"/>
                    <a:pt x="3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5" y="37"/>
                    <a:pt x="27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6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7" y="19"/>
                  </a:cubicBez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3" name="Freeform 17"/>
            <p:cNvSpPr>
              <a:spLocks/>
            </p:cNvSpPr>
            <p:nvPr/>
          </p:nvSpPr>
          <p:spPr bwMode="auto">
            <a:xfrm>
              <a:off x="14544678" y="2867026"/>
              <a:ext cx="114300" cy="141288"/>
            </a:xfrm>
            <a:custGeom>
              <a:avLst/>
              <a:gdLst>
                <a:gd name="T0" fmla="*/ 31 w 36"/>
                <a:gd name="T1" fmla="*/ 3 h 44"/>
                <a:gd name="T2" fmla="*/ 36 w 36"/>
                <a:gd name="T3" fmla="*/ 15 h 44"/>
                <a:gd name="T4" fmla="*/ 29 w 36"/>
                <a:gd name="T5" fmla="*/ 15 h 44"/>
                <a:gd name="T6" fmla="*/ 26 w 36"/>
                <a:gd name="T7" fmla="*/ 9 h 44"/>
                <a:gd name="T8" fmla="*/ 19 w 36"/>
                <a:gd name="T9" fmla="*/ 6 h 44"/>
                <a:gd name="T10" fmla="*/ 10 w 36"/>
                <a:gd name="T11" fmla="*/ 13 h 44"/>
                <a:gd name="T12" fmla="*/ 8 w 36"/>
                <a:gd name="T13" fmla="*/ 23 h 44"/>
                <a:gd name="T14" fmla="*/ 10 w 36"/>
                <a:gd name="T15" fmla="*/ 34 h 44"/>
                <a:gd name="T16" fmla="*/ 19 w 36"/>
                <a:gd name="T17" fmla="*/ 38 h 44"/>
                <a:gd name="T18" fmla="*/ 26 w 36"/>
                <a:gd name="T19" fmla="*/ 35 h 44"/>
                <a:gd name="T20" fmla="*/ 29 w 36"/>
                <a:gd name="T21" fmla="*/ 28 h 44"/>
                <a:gd name="T22" fmla="*/ 36 w 36"/>
                <a:gd name="T23" fmla="*/ 28 h 44"/>
                <a:gd name="T24" fmla="*/ 30 w 36"/>
                <a:gd name="T25" fmla="*/ 40 h 44"/>
                <a:gd name="T26" fmla="*/ 18 w 36"/>
                <a:gd name="T27" fmla="*/ 44 h 44"/>
                <a:gd name="T28" fmla="*/ 5 w 36"/>
                <a:gd name="T29" fmla="*/ 38 h 44"/>
                <a:gd name="T30" fmla="*/ 0 w 36"/>
                <a:gd name="T31" fmla="*/ 23 h 44"/>
                <a:gd name="T32" fmla="*/ 6 w 36"/>
                <a:gd name="T33" fmla="*/ 6 h 44"/>
                <a:gd name="T34" fmla="*/ 19 w 36"/>
                <a:gd name="T35" fmla="*/ 0 h 44"/>
                <a:gd name="T36" fmla="*/ 31 w 36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44">
                  <a:moveTo>
                    <a:pt x="31" y="3"/>
                  </a:moveTo>
                  <a:cubicBezTo>
                    <a:pt x="34" y="6"/>
                    <a:pt x="35" y="10"/>
                    <a:pt x="36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3"/>
                    <a:pt x="28" y="11"/>
                    <a:pt x="26" y="9"/>
                  </a:cubicBezTo>
                  <a:cubicBezTo>
                    <a:pt x="25" y="7"/>
                    <a:pt x="22" y="6"/>
                    <a:pt x="19" y="6"/>
                  </a:cubicBezTo>
                  <a:cubicBezTo>
                    <a:pt x="15" y="6"/>
                    <a:pt x="12" y="8"/>
                    <a:pt x="10" y="13"/>
                  </a:cubicBezTo>
                  <a:cubicBezTo>
                    <a:pt x="8" y="16"/>
                    <a:pt x="8" y="19"/>
                    <a:pt x="8" y="23"/>
                  </a:cubicBezTo>
                  <a:cubicBezTo>
                    <a:pt x="8" y="27"/>
                    <a:pt x="9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4" y="37"/>
                    <a:pt x="26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3" y="44"/>
                    <a:pt x="8" y="42"/>
                    <a:pt x="5" y="38"/>
                  </a:cubicBezTo>
                  <a:cubicBezTo>
                    <a:pt x="2" y="34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4" y="0"/>
                    <a:pt x="28" y="1"/>
                    <a:pt x="31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4" name="Freeform 18"/>
            <p:cNvSpPr>
              <a:spLocks/>
            </p:cNvSpPr>
            <p:nvPr/>
          </p:nvSpPr>
          <p:spPr bwMode="auto">
            <a:xfrm>
              <a:off x="14684379" y="2822576"/>
              <a:ext cx="107950" cy="182563"/>
            </a:xfrm>
            <a:custGeom>
              <a:avLst/>
              <a:gdLst>
                <a:gd name="T0" fmla="*/ 0 w 34"/>
                <a:gd name="T1" fmla="*/ 0 h 57"/>
                <a:gd name="T2" fmla="*/ 7 w 34"/>
                <a:gd name="T3" fmla="*/ 0 h 57"/>
                <a:gd name="T4" fmla="*/ 7 w 34"/>
                <a:gd name="T5" fmla="*/ 21 h 57"/>
                <a:gd name="T6" fmla="*/ 11 w 34"/>
                <a:gd name="T7" fmla="*/ 16 h 57"/>
                <a:gd name="T8" fmla="*/ 20 w 34"/>
                <a:gd name="T9" fmla="*/ 14 h 57"/>
                <a:gd name="T10" fmla="*/ 32 w 34"/>
                <a:gd name="T11" fmla="*/ 21 h 57"/>
                <a:gd name="T12" fmla="*/ 34 w 34"/>
                <a:gd name="T13" fmla="*/ 30 h 57"/>
                <a:gd name="T14" fmla="*/ 34 w 34"/>
                <a:gd name="T15" fmla="*/ 57 h 57"/>
                <a:gd name="T16" fmla="*/ 26 w 34"/>
                <a:gd name="T17" fmla="*/ 57 h 57"/>
                <a:gd name="T18" fmla="*/ 26 w 34"/>
                <a:gd name="T19" fmla="*/ 31 h 57"/>
                <a:gd name="T20" fmla="*/ 25 w 34"/>
                <a:gd name="T21" fmla="*/ 24 h 57"/>
                <a:gd name="T22" fmla="*/ 18 w 34"/>
                <a:gd name="T23" fmla="*/ 21 h 57"/>
                <a:gd name="T24" fmla="*/ 10 w 34"/>
                <a:gd name="T25" fmla="*/ 23 h 57"/>
                <a:gd name="T26" fmla="*/ 7 w 34"/>
                <a:gd name="T27" fmla="*/ 35 h 57"/>
                <a:gd name="T28" fmla="*/ 7 w 34"/>
                <a:gd name="T29" fmla="*/ 57 h 57"/>
                <a:gd name="T30" fmla="*/ 0 w 34"/>
                <a:gd name="T31" fmla="*/ 57 h 57"/>
                <a:gd name="T32" fmla="*/ 0 w 34"/>
                <a:gd name="T3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57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19"/>
                    <a:pt x="10" y="17"/>
                    <a:pt x="11" y="16"/>
                  </a:cubicBezTo>
                  <a:cubicBezTo>
                    <a:pt x="13" y="15"/>
                    <a:pt x="16" y="14"/>
                    <a:pt x="20" y="14"/>
                  </a:cubicBezTo>
                  <a:cubicBezTo>
                    <a:pt x="26" y="14"/>
                    <a:pt x="30" y="16"/>
                    <a:pt x="32" y="21"/>
                  </a:cubicBezTo>
                  <a:cubicBezTo>
                    <a:pt x="33" y="23"/>
                    <a:pt x="34" y="26"/>
                    <a:pt x="34" y="30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28"/>
                    <a:pt x="26" y="25"/>
                    <a:pt x="25" y="24"/>
                  </a:cubicBezTo>
                  <a:cubicBezTo>
                    <a:pt x="24" y="22"/>
                    <a:pt x="22" y="21"/>
                    <a:pt x="18" y="21"/>
                  </a:cubicBezTo>
                  <a:cubicBezTo>
                    <a:pt x="15" y="21"/>
                    <a:pt x="13" y="22"/>
                    <a:pt x="10" y="23"/>
                  </a:cubicBezTo>
                  <a:cubicBezTo>
                    <a:pt x="8" y="25"/>
                    <a:pt x="7" y="29"/>
                    <a:pt x="7" y="35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0" y="57"/>
                    <a:pt x="0" y="57"/>
                    <a:pt x="0" y="57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5" name="Freeform 19"/>
            <p:cNvSpPr>
              <a:spLocks/>
            </p:cNvSpPr>
            <p:nvPr/>
          </p:nvSpPr>
          <p:spPr bwMode="auto">
            <a:xfrm>
              <a:off x="14827254" y="2867026"/>
              <a:ext cx="107950" cy="138113"/>
            </a:xfrm>
            <a:custGeom>
              <a:avLst/>
              <a:gdLst>
                <a:gd name="T0" fmla="*/ 0 w 34"/>
                <a:gd name="T1" fmla="*/ 1 h 43"/>
                <a:gd name="T2" fmla="*/ 6 w 34"/>
                <a:gd name="T3" fmla="*/ 1 h 43"/>
                <a:gd name="T4" fmla="*/ 6 w 34"/>
                <a:gd name="T5" fmla="*/ 7 h 43"/>
                <a:gd name="T6" fmla="*/ 13 w 34"/>
                <a:gd name="T7" fmla="*/ 2 h 43"/>
                <a:gd name="T8" fmla="*/ 20 w 34"/>
                <a:gd name="T9" fmla="*/ 0 h 43"/>
                <a:gd name="T10" fmla="*/ 32 w 34"/>
                <a:gd name="T11" fmla="*/ 7 h 43"/>
                <a:gd name="T12" fmla="*/ 34 w 34"/>
                <a:gd name="T13" fmla="*/ 16 h 43"/>
                <a:gd name="T14" fmla="*/ 34 w 34"/>
                <a:gd name="T15" fmla="*/ 43 h 43"/>
                <a:gd name="T16" fmla="*/ 26 w 34"/>
                <a:gd name="T17" fmla="*/ 43 h 43"/>
                <a:gd name="T18" fmla="*/ 26 w 34"/>
                <a:gd name="T19" fmla="*/ 17 h 43"/>
                <a:gd name="T20" fmla="*/ 25 w 34"/>
                <a:gd name="T21" fmla="*/ 11 h 43"/>
                <a:gd name="T22" fmla="*/ 19 w 34"/>
                <a:gd name="T23" fmla="*/ 7 h 43"/>
                <a:gd name="T24" fmla="*/ 14 w 34"/>
                <a:gd name="T25" fmla="*/ 7 h 43"/>
                <a:gd name="T26" fmla="*/ 9 w 34"/>
                <a:gd name="T27" fmla="*/ 11 h 43"/>
                <a:gd name="T28" fmla="*/ 7 w 34"/>
                <a:gd name="T29" fmla="*/ 15 h 43"/>
                <a:gd name="T30" fmla="*/ 7 w 34"/>
                <a:gd name="T31" fmla="*/ 21 h 43"/>
                <a:gd name="T32" fmla="*/ 7 w 34"/>
                <a:gd name="T33" fmla="*/ 43 h 43"/>
                <a:gd name="T34" fmla="*/ 0 w 34"/>
                <a:gd name="T35" fmla="*/ 43 h 43"/>
                <a:gd name="T36" fmla="*/ 0 w 34"/>
                <a:gd name="T37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8" y="5"/>
                    <a:pt x="10" y="3"/>
                    <a:pt x="13" y="2"/>
                  </a:cubicBezTo>
                  <a:cubicBezTo>
                    <a:pt x="15" y="1"/>
                    <a:pt x="17" y="0"/>
                    <a:pt x="20" y="0"/>
                  </a:cubicBezTo>
                  <a:cubicBezTo>
                    <a:pt x="26" y="0"/>
                    <a:pt x="30" y="2"/>
                    <a:pt x="32" y="7"/>
                  </a:cubicBezTo>
                  <a:cubicBezTo>
                    <a:pt x="33" y="9"/>
                    <a:pt x="34" y="12"/>
                    <a:pt x="34" y="16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4"/>
                    <a:pt x="26" y="12"/>
                    <a:pt x="25" y="11"/>
                  </a:cubicBezTo>
                  <a:cubicBezTo>
                    <a:pt x="24" y="8"/>
                    <a:pt x="22" y="7"/>
                    <a:pt x="19" y="7"/>
                  </a:cubicBezTo>
                  <a:cubicBezTo>
                    <a:pt x="17" y="7"/>
                    <a:pt x="16" y="7"/>
                    <a:pt x="14" y="7"/>
                  </a:cubicBezTo>
                  <a:cubicBezTo>
                    <a:pt x="13" y="8"/>
                    <a:pt x="11" y="9"/>
                    <a:pt x="9" y="11"/>
                  </a:cubicBezTo>
                  <a:cubicBezTo>
                    <a:pt x="8" y="12"/>
                    <a:pt x="8" y="13"/>
                    <a:pt x="7" y="15"/>
                  </a:cubicBezTo>
                  <a:cubicBezTo>
                    <a:pt x="7" y="16"/>
                    <a:pt x="7" y="18"/>
                    <a:pt x="7" y="21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6" name="Freeform 20"/>
            <p:cNvSpPr>
              <a:spLocks noEditPoints="1"/>
            </p:cNvSpPr>
            <p:nvPr/>
          </p:nvSpPr>
          <p:spPr bwMode="auto">
            <a:xfrm>
              <a:off x="14960604" y="2867026"/>
              <a:ext cx="122238" cy="141288"/>
            </a:xfrm>
            <a:custGeom>
              <a:avLst/>
              <a:gdLst>
                <a:gd name="T0" fmla="*/ 33 w 38"/>
                <a:gd name="T1" fmla="*/ 5 h 44"/>
                <a:gd name="T2" fmla="*/ 38 w 38"/>
                <a:gd name="T3" fmla="*/ 21 h 44"/>
                <a:gd name="T4" fmla="*/ 33 w 38"/>
                <a:gd name="T5" fmla="*/ 38 h 44"/>
                <a:gd name="T6" fmla="*/ 18 w 38"/>
                <a:gd name="T7" fmla="*/ 44 h 44"/>
                <a:gd name="T8" fmla="*/ 5 w 38"/>
                <a:gd name="T9" fmla="*/ 39 h 44"/>
                <a:gd name="T10" fmla="*/ 0 w 38"/>
                <a:gd name="T11" fmla="*/ 23 h 44"/>
                <a:gd name="T12" fmla="*/ 5 w 38"/>
                <a:gd name="T13" fmla="*/ 6 h 44"/>
                <a:gd name="T14" fmla="*/ 19 w 38"/>
                <a:gd name="T15" fmla="*/ 0 h 44"/>
                <a:gd name="T16" fmla="*/ 33 w 38"/>
                <a:gd name="T17" fmla="*/ 5 h 44"/>
                <a:gd name="T18" fmla="*/ 28 w 38"/>
                <a:gd name="T19" fmla="*/ 33 h 44"/>
                <a:gd name="T20" fmla="*/ 31 w 38"/>
                <a:gd name="T21" fmla="*/ 21 h 44"/>
                <a:gd name="T22" fmla="*/ 29 w 38"/>
                <a:gd name="T23" fmla="*/ 12 h 44"/>
                <a:gd name="T24" fmla="*/ 19 w 38"/>
                <a:gd name="T25" fmla="*/ 6 h 44"/>
                <a:gd name="T26" fmla="*/ 10 w 38"/>
                <a:gd name="T27" fmla="*/ 11 h 44"/>
                <a:gd name="T28" fmla="*/ 7 w 38"/>
                <a:gd name="T29" fmla="*/ 23 h 44"/>
                <a:gd name="T30" fmla="*/ 10 w 38"/>
                <a:gd name="T31" fmla="*/ 34 h 44"/>
                <a:gd name="T32" fmla="*/ 19 w 38"/>
                <a:gd name="T33" fmla="*/ 38 h 44"/>
                <a:gd name="T34" fmla="*/ 28 w 38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44">
                  <a:moveTo>
                    <a:pt x="33" y="5"/>
                  </a:moveTo>
                  <a:cubicBezTo>
                    <a:pt x="36" y="9"/>
                    <a:pt x="38" y="14"/>
                    <a:pt x="38" y="21"/>
                  </a:cubicBezTo>
                  <a:cubicBezTo>
                    <a:pt x="38" y="28"/>
                    <a:pt x="37" y="33"/>
                    <a:pt x="33" y="38"/>
                  </a:cubicBezTo>
                  <a:cubicBezTo>
                    <a:pt x="30" y="42"/>
                    <a:pt x="25" y="44"/>
                    <a:pt x="18" y="44"/>
                  </a:cubicBezTo>
                  <a:cubicBezTo>
                    <a:pt x="13" y="44"/>
                    <a:pt x="8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moveTo>
                    <a:pt x="28" y="33"/>
                  </a:moveTo>
                  <a:cubicBezTo>
                    <a:pt x="30" y="30"/>
                    <a:pt x="31" y="26"/>
                    <a:pt x="31" y="21"/>
                  </a:cubicBezTo>
                  <a:cubicBezTo>
                    <a:pt x="31" y="17"/>
                    <a:pt x="30" y="14"/>
                    <a:pt x="29" y="12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4" y="38"/>
                    <a:pt x="27" y="37"/>
                    <a:pt x="28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7" name="Rectangle 76"/>
            <p:cNvSpPr>
              <a:spLocks noChangeArrowheads="1"/>
            </p:cNvSpPr>
            <p:nvPr/>
          </p:nvSpPr>
          <p:spPr bwMode="auto">
            <a:xfrm>
              <a:off x="15114591" y="2822576"/>
              <a:ext cx="22225" cy="182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8" name="Freeform 22"/>
            <p:cNvSpPr>
              <a:spLocks noEditPoints="1"/>
            </p:cNvSpPr>
            <p:nvPr/>
          </p:nvSpPr>
          <p:spPr bwMode="auto">
            <a:xfrm>
              <a:off x="15162216" y="2867026"/>
              <a:ext cx="123825" cy="141288"/>
            </a:xfrm>
            <a:custGeom>
              <a:avLst/>
              <a:gdLst>
                <a:gd name="T0" fmla="*/ 33 w 39"/>
                <a:gd name="T1" fmla="*/ 5 h 44"/>
                <a:gd name="T2" fmla="*/ 39 w 39"/>
                <a:gd name="T3" fmla="*/ 21 h 44"/>
                <a:gd name="T4" fmla="*/ 34 w 39"/>
                <a:gd name="T5" fmla="*/ 38 h 44"/>
                <a:gd name="T6" fmla="*/ 19 w 39"/>
                <a:gd name="T7" fmla="*/ 44 h 44"/>
                <a:gd name="T8" fmla="*/ 5 w 39"/>
                <a:gd name="T9" fmla="*/ 39 h 44"/>
                <a:gd name="T10" fmla="*/ 0 w 39"/>
                <a:gd name="T11" fmla="*/ 23 h 44"/>
                <a:gd name="T12" fmla="*/ 6 w 39"/>
                <a:gd name="T13" fmla="*/ 6 h 44"/>
                <a:gd name="T14" fmla="*/ 20 w 39"/>
                <a:gd name="T15" fmla="*/ 0 h 44"/>
                <a:gd name="T16" fmla="*/ 33 w 39"/>
                <a:gd name="T17" fmla="*/ 5 h 44"/>
                <a:gd name="T18" fmla="*/ 29 w 39"/>
                <a:gd name="T19" fmla="*/ 33 h 44"/>
                <a:gd name="T20" fmla="*/ 31 w 39"/>
                <a:gd name="T21" fmla="*/ 21 h 44"/>
                <a:gd name="T22" fmla="*/ 30 w 39"/>
                <a:gd name="T23" fmla="*/ 12 h 44"/>
                <a:gd name="T24" fmla="*/ 20 w 39"/>
                <a:gd name="T25" fmla="*/ 6 h 44"/>
                <a:gd name="T26" fmla="*/ 10 w 39"/>
                <a:gd name="T27" fmla="*/ 11 h 44"/>
                <a:gd name="T28" fmla="*/ 7 w 39"/>
                <a:gd name="T29" fmla="*/ 23 h 44"/>
                <a:gd name="T30" fmla="*/ 10 w 39"/>
                <a:gd name="T31" fmla="*/ 34 h 44"/>
                <a:gd name="T32" fmla="*/ 20 w 39"/>
                <a:gd name="T33" fmla="*/ 38 h 44"/>
                <a:gd name="T34" fmla="*/ 29 w 39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44">
                  <a:moveTo>
                    <a:pt x="33" y="5"/>
                  </a:moveTo>
                  <a:cubicBezTo>
                    <a:pt x="37" y="9"/>
                    <a:pt x="39" y="14"/>
                    <a:pt x="39" y="21"/>
                  </a:cubicBezTo>
                  <a:cubicBezTo>
                    <a:pt x="39" y="28"/>
                    <a:pt x="37" y="33"/>
                    <a:pt x="34" y="38"/>
                  </a:cubicBezTo>
                  <a:cubicBezTo>
                    <a:pt x="31" y="42"/>
                    <a:pt x="26" y="44"/>
                    <a:pt x="19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moveTo>
                    <a:pt x="29" y="33"/>
                  </a:moveTo>
                  <a:cubicBezTo>
                    <a:pt x="31" y="30"/>
                    <a:pt x="31" y="26"/>
                    <a:pt x="31" y="21"/>
                  </a:cubicBezTo>
                  <a:cubicBezTo>
                    <a:pt x="31" y="17"/>
                    <a:pt x="31" y="14"/>
                    <a:pt x="30" y="12"/>
                  </a:cubicBezTo>
                  <a:cubicBezTo>
                    <a:pt x="28" y="8"/>
                    <a:pt x="24" y="6"/>
                    <a:pt x="20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20" y="38"/>
                  </a:cubicBezTo>
                  <a:cubicBezTo>
                    <a:pt x="24" y="38"/>
                    <a:pt x="27" y="37"/>
                    <a:pt x="2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9" name="Freeform 23"/>
            <p:cNvSpPr>
              <a:spLocks noEditPoints="1"/>
            </p:cNvSpPr>
            <p:nvPr/>
          </p:nvSpPr>
          <p:spPr bwMode="auto">
            <a:xfrm>
              <a:off x="15305091" y="2870201"/>
              <a:ext cx="117475" cy="188913"/>
            </a:xfrm>
            <a:custGeom>
              <a:avLst/>
              <a:gdLst>
                <a:gd name="T0" fmla="*/ 26 w 37"/>
                <a:gd name="T1" fmla="*/ 2 h 59"/>
                <a:gd name="T2" fmla="*/ 30 w 37"/>
                <a:gd name="T3" fmla="*/ 6 h 59"/>
                <a:gd name="T4" fmla="*/ 30 w 37"/>
                <a:gd name="T5" fmla="*/ 1 h 59"/>
                <a:gd name="T6" fmla="*/ 37 w 37"/>
                <a:gd name="T7" fmla="*/ 1 h 59"/>
                <a:gd name="T8" fmla="*/ 37 w 37"/>
                <a:gd name="T9" fmla="*/ 38 h 59"/>
                <a:gd name="T10" fmla="*/ 34 w 37"/>
                <a:gd name="T11" fmla="*/ 51 h 59"/>
                <a:gd name="T12" fmla="*/ 18 w 37"/>
                <a:gd name="T13" fmla="*/ 59 h 59"/>
                <a:gd name="T14" fmla="*/ 7 w 37"/>
                <a:gd name="T15" fmla="*/ 56 h 59"/>
                <a:gd name="T16" fmla="*/ 2 w 37"/>
                <a:gd name="T17" fmla="*/ 47 h 59"/>
                <a:gd name="T18" fmla="*/ 9 w 37"/>
                <a:gd name="T19" fmla="*/ 47 h 59"/>
                <a:gd name="T20" fmla="*/ 11 w 37"/>
                <a:gd name="T21" fmla="*/ 51 h 59"/>
                <a:gd name="T22" fmla="*/ 18 w 37"/>
                <a:gd name="T23" fmla="*/ 54 h 59"/>
                <a:gd name="T24" fmla="*/ 29 w 37"/>
                <a:gd name="T25" fmla="*/ 48 h 59"/>
                <a:gd name="T26" fmla="*/ 30 w 37"/>
                <a:gd name="T27" fmla="*/ 36 h 59"/>
                <a:gd name="T28" fmla="*/ 25 w 37"/>
                <a:gd name="T29" fmla="*/ 41 h 59"/>
                <a:gd name="T30" fmla="*/ 17 w 37"/>
                <a:gd name="T31" fmla="*/ 42 h 59"/>
                <a:gd name="T32" fmla="*/ 5 w 37"/>
                <a:gd name="T33" fmla="*/ 38 h 59"/>
                <a:gd name="T34" fmla="*/ 0 w 37"/>
                <a:gd name="T35" fmla="*/ 22 h 59"/>
                <a:gd name="T36" fmla="*/ 5 w 37"/>
                <a:gd name="T37" fmla="*/ 5 h 59"/>
                <a:gd name="T38" fmla="*/ 18 w 37"/>
                <a:gd name="T39" fmla="*/ 0 h 59"/>
                <a:gd name="T40" fmla="*/ 26 w 37"/>
                <a:gd name="T41" fmla="*/ 2 h 59"/>
                <a:gd name="T42" fmla="*/ 27 w 37"/>
                <a:gd name="T43" fmla="*/ 9 h 59"/>
                <a:gd name="T44" fmla="*/ 19 w 37"/>
                <a:gd name="T45" fmla="*/ 6 h 59"/>
                <a:gd name="T46" fmla="*/ 9 w 37"/>
                <a:gd name="T47" fmla="*/ 13 h 59"/>
                <a:gd name="T48" fmla="*/ 8 w 37"/>
                <a:gd name="T49" fmla="*/ 22 h 59"/>
                <a:gd name="T50" fmla="*/ 10 w 37"/>
                <a:gd name="T51" fmla="*/ 33 h 59"/>
                <a:gd name="T52" fmla="*/ 18 w 37"/>
                <a:gd name="T53" fmla="*/ 37 h 59"/>
                <a:gd name="T54" fmla="*/ 29 w 37"/>
                <a:gd name="T55" fmla="*/ 30 h 59"/>
                <a:gd name="T56" fmla="*/ 30 w 37"/>
                <a:gd name="T57" fmla="*/ 21 h 59"/>
                <a:gd name="T58" fmla="*/ 27 w 37"/>
                <a:gd name="T59" fmla="*/ 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" h="59">
                  <a:moveTo>
                    <a:pt x="26" y="2"/>
                  </a:moveTo>
                  <a:cubicBezTo>
                    <a:pt x="28" y="3"/>
                    <a:pt x="29" y="4"/>
                    <a:pt x="30" y="6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4"/>
                    <a:pt x="36" y="48"/>
                    <a:pt x="34" y="51"/>
                  </a:cubicBezTo>
                  <a:cubicBezTo>
                    <a:pt x="32" y="57"/>
                    <a:pt x="26" y="59"/>
                    <a:pt x="18" y="59"/>
                  </a:cubicBezTo>
                  <a:cubicBezTo>
                    <a:pt x="14" y="59"/>
                    <a:pt x="10" y="58"/>
                    <a:pt x="7" y="56"/>
                  </a:cubicBezTo>
                  <a:cubicBezTo>
                    <a:pt x="4" y="54"/>
                    <a:pt x="2" y="51"/>
                    <a:pt x="2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9"/>
                    <a:pt x="10" y="50"/>
                    <a:pt x="11" y="51"/>
                  </a:cubicBezTo>
                  <a:cubicBezTo>
                    <a:pt x="12" y="53"/>
                    <a:pt x="15" y="54"/>
                    <a:pt x="18" y="54"/>
                  </a:cubicBezTo>
                  <a:cubicBezTo>
                    <a:pt x="24" y="54"/>
                    <a:pt x="27" y="52"/>
                    <a:pt x="29" y="48"/>
                  </a:cubicBezTo>
                  <a:cubicBezTo>
                    <a:pt x="30" y="46"/>
                    <a:pt x="30" y="42"/>
                    <a:pt x="30" y="36"/>
                  </a:cubicBezTo>
                  <a:cubicBezTo>
                    <a:pt x="29" y="38"/>
                    <a:pt x="27" y="40"/>
                    <a:pt x="25" y="41"/>
                  </a:cubicBezTo>
                  <a:cubicBezTo>
                    <a:pt x="23" y="42"/>
                    <a:pt x="20" y="42"/>
                    <a:pt x="17" y="42"/>
                  </a:cubicBezTo>
                  <a:cubicBezTo>
                    <a:pt x="13" y="42"/>
                    <a:pt x="9" y="41"/>
                    <a:pt x="5" y="38"/>
                  </a:cubicBezTo>
                  <a:cubicBezTo>
                    <a:pt x="2" y="34"/>
                    <a:pt x="0" y="29"/>
                    <a:pt x="0" y="22"/>
                  </a:cubicBezTo>
                  <a:cubicBezTo>
                    <a:pt x="0" y="15"/>
                    <a:pt x="2" y="9"/>
                    <a:pt x="5" y="5"/>
                  </a:cubicBezTo>
                  <a:cubicBezTo>
                    <a:pt x="9" y="1"/>
                    <a:pt x="13" y="0"/>
                    <a:pt x="18" y="0"/>
                  </a:cubicBezTo>
                  <a:cubicBezTo>
                    <a:pt x="21" y="0"/>
                    <a:pt x="24" y="0"/>
                    <a:pt x="26" y="2"/>
                  </a:cubicBezTo>
                  <a:moveTo>
                    <a:pt x="27" y="9"/>
                  </a:moveTo>
                  <a:cubicBezTo>
                    <a:pt x="25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5"/>
                    <a:pt x="8" y="18"/>
                    <a:pt x="8" y="22"/>
                  </a:cubicBezTo>
                  <a:cubicBezTo>
                    <a:pt x="8" y="27"/>
                    <a:pt x="9" y="31"/>
                    <a:pt x="10" y="33"/>
                  </a:cubicBezTo>
                  <a:cubicBezTo>
                    <a:pt x="12" y="35"/>
                    <a:pt x="15" y="37"/>
                    <a:pt x="18" y="37"/>
                  </a:cubicBezTo>
                  <a:cubicBezTo>
                    <a:pt x="23" y="37"/>
                    <a:pt x="27" y="34"/>
                    <a:pt x="29" y="30"/>
                  </a:cubicBezTo>
                  <a:cubicBezTo>
                    <a:pt x="30" y="27"/>
                    <a:pt x="30" y="24"/>
                    <a:pt x="30" y="21"/>
                  </a:cubicBezTo>
                  <a:cubicBezTo>
                    <a:pt x="30" y="16"/>
                    <a:pt x="29" y="12"/>
                    <a:pt x="27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0" name="Freeform 24"/>
            <p:cNvSpPr>
              <a:spLocks/>
            </p:cNvSpPr>
            <p:nvPr/>
          </p:nvSpPr>
          <p:spPr bwMode="auto">
            <a:xfrm>
              <a:off x="15444791" y="2870201"/>
              <a:ext cx="120650" cy="188913"/>
            </a:xfrm>
            <a:custGeom>
              <a:avLst/>
              <a:gdLst>
                <a:gd name="T0" fmla="*/ 30 w 38"/>
                <a:gd name="T1" fmla="*/ 0 h 59"/>
                <a:gd name="T2" fmla="*/ 38 w 38"/>
                <a:gd name="T3" fmla="*/ 0 h 59"/>
                <a:gd name="T4" fmla="*/ 31 w 38"/>
                <a:gd name="T5" fmla="*/ 19 h 59"/>
                <a:gd name="T6" fmla="*/ 25 w 38"/>
                <a:gd name="T7" fmla="*/ 36 h 59"/>
                <a:gd name="T8" fmla="*/ 16 w 38"/>
                <a:gd name="T9" fmla="*/ 55 h 59"/>
                <a:gd name="T10" fmla="*/ 8 w 38"/>
                <a:gd name="T11" fmla="*/ 59 h 59"/>
                <a:gd name="T12" fmla="*/ 6 w 38"/>
                <a:gd name="T13" fmla="*/ 59 h 59"/>
                <a:gd name="T14" fmla="*/ 4 w 38"/>
                <a:gd name="T15" fmla="*/ 58 h 59"/>
                <a:gd name="T16" fmla="*/ 4 w 38"/>
                <a:gd name="T17" fmla="*/ 52 h 59"/>
                <a:gd name="T18" fmla="*/ 6 w 38"/>
                <a:gd name="T19" fmla="*/ 53 h 59"/>
                <a:gd name="T20" fmla="*/ 8 w 38"/>
                <a:gd name="T21" fmla="*/ 53 h 59"/>
                <a:gd name="T22" fmla="*/ 11 w 38"/>
                <a:gd name="T23" fmla="*/ 52 h 59"/>
                <a:gd name="T24" fmla="*/ 12 w 38"/>
                <a:gd name="T25" fmla="*/ 51 h 59"/>
                <a:gd name="T26" fmla="*/ 13 w 38"/>
                <a:gd name="T27" fmla="*/ 47 h 59"/>
                <a:gd name="T28" fmla="*/ 15 w 38"/>
                <a:gd name="T29" fmla="*/ 43 h 59"/>
                <a:gd name="T30" fmla="*/ 0 w 38"/>
                <a:gd name="T31" fmla="*/ 0 h 59"/>
                <a:gd name="T32" fmla="*/ 8 w 38"/>
                <a:gd name="T33" fmla="*/ 0 h 59"/>
                <a:gd name="T34" fmla="*/ 19 w 38"/>
                <a:gd name="T35" fmla="*/ 34 h 59"/>
                <a:gd name="T36" fmla="*/ 30 w 38"/>
                <a:gd name="T3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59">
                  <a:moveTo>
                    <a:pt x="30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7" y="3"/>
                    <a:pt x="35" y="9"/>
                    <a:pt x="31" y="19"/>
                  </a:cubicBezTo>
                  <a:cubicBezTo>
                    <a:pt x="29" y="26"/>
                    <a:pt x="27" y="31"/>
                    <a:pt x="25" y="36"/>
                  </a:cubicBezTo>
                  <a:cubicBezTo>
                    <a:pt x="21" y="47"/>
                    <a:pt x="18" y="53"/>
                    <a:pt x="16" y="55"/>
                  </a:cubicBezTo>
                  <a:cubicBezTo>
                    <a:pt x="15" y="58"/>
                    <a:pt x="12" y="59"/>
                    <a:pt x="8" y="59"/>
                  </a:cubicBezTo>
                  <a:cubicBezTo>
                    <a:pt x="7" y="59"/>
                    <a:pt x="6" y="59"/>
                    <a:pt x="6" y="59"/>
                  </a:cubicBezTo>
                  <a:cubicBezTo>
                    <a:pt x="5" y="59"/>
                    <a:pt x="4" y="59"/>
                    <a:pt x="4" y="58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5" y="52"/>
                    <a:pt x="6" y="53"/>
                    <a:pt x="6" y="53"/>
                  </a:cubicBezTo>
                  <a:cubicBezTo>
                    <a:pt x="7" y="53"/>
                    <a:pt x="7" y="53"/>
                    <a:pt x="8" y="53"/>
                  </a:cubicBezTo>
                  <a:cubicBezTo>
                    <a:pt x="9" y="53"/>
                    <a:pt x="10" y="52"/>
                    <a:pt x="11" y="52"/>
                  </a:cubicBezTo>
                  <a:cubicBezTo>
                    <a:pt x="11" y="52"/>
                    <a:pt x="12" y="51"/>
                    <a:pt x="12" y="51"/>
                  </a:cubicBezTo>
                  <a:cubicBezTo>
                    <a:pt x="12" y="50"/>
                    <a:pt x="13" y="49"/>
                    <a:pt x="13" y="47"/>
                  </a:cubicBezTo>
                  <a:cubicBezTo>
                    <a:pt x="14" y="45"/>
                    <a:pt x="15" y="44"/>
                    <a:pt x="15" y="4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34"/>
                    <a:pt x="19" y="34"/>
                    <a:pt x="19" y="34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1" name="Freeform 25"/>
            <p:cNvSpPr>
              <a:spLocks/>
            </p:cNvSpPr>
            <p:nvPr/>
          </p:nvSpPr>
          <p:spPr bwMode="auto">
            <a:xfrm>
              <a:off x="15655929" y="2816226"/>
              <a:ext cx="142875" cy="195263"/>
            </a:xfrm>
            <a:custGeom>
              <a:avLst/>
              <a:gdLst>
                <a:gd name="T0" fmla="*/ 8 w 45"/>
                <a:gd name="T1" fmla="*/ 40 h 61"/>
                <a:gd name="T2" fmla="*/ 10 w 45"/>
                <a:gd name="T3" fmla="*/ 48 h 61"/>
                <a:gd name="T4" fmla="*/ 23 w 45"/>
                <a:gd name="T5" fmla="*/ 54 h 61"/>
                <a:gd name="T6" fmla="*/ 30 w 45"/>
                <a:gd name="T7" fmla="*/ 53 h 61"/>
                <a:gd name="T8" fmla="*/ 37 w 45"/>
                <a:gd name="T9" fmla="*/ 44 h 61"/>
                <a:gd name="T10" fmla="*/ 34 w 45"/>
                <a:gd name="T11" fmla="*/ 37 h 61"/>
                <a:gd name="T12" fmla="*/ 25 w 45"/>
                <a:gd name="T13" fmla="*/ 34 h 61"/>
                <a:gd name="T14" fmla="*/ 18 w 45"/>
                <a:gd name="T15" fmla="*/ 32 h 61"/>
                <a:gd name="T16" fmla="*/ 7 w 45"/>
                <a:gd name="T17" fmla="*/ 29 h 61"/>
                <a:gd name="T18" fmla="*/ 2 w 45"/>
                <a:gd name="T19" fmla="*/ 18 h 61"/>
                <a:gd name="T20" fmla="*/ 7 w 45"/>
                <a:gd name="T21" fmla="*/ 5 h 61"/>
                <a:gd name="T22" fmla="*/ 22 w 45"/>
                <a:gd name="T23" fmla="*/ 0 h 61"/>
                <a:gd name="T24" fmla="*/ 37 w 45"/>
                <a:gd name="T25" fmla="*/ 5 h 61"/>
                <a:gd name="T26" fmla="*/ 43 w 45"/>
                <a:gd name="T27" fmla="*/ 19 h 61"/>
                <a:gd name="T28" fmla="*/ 36 w 45"/>
                <a:gd name="T29" fmla="*/ 19 h 61"/>
                <a:gd name="T30" fmla="*/ 33 w 45"/>
                <a:gd name="T31" fmla="*/ 12 h 61"/>
                <a:gd name="T32" fmla="*/ 22 w 45"/>
                <a:gd name="T33" fmla="*/ 7 h 61"/>
                <a:gd name="T34" fmla="*/ 12 w 45"/>
                <a:gd name="T35" fmla="*/ 10 h 61"/>
                <a:gd name="T36" fmla="*/ 10 w 45"/>
                <a:gd name="T37" fmla="*/ 17 h 61"/>
                <a:gd name="T38" fmla="*/ 13 w 45"/>
                <a:gd name="T39" fmla="*/ 23 h 61"/>
                <a:gd name="T40" fmla="*/ 23 w 45"/>
                <a:gd name="T41" fmla="*/ 26 h 61"/>
                <a:gd name="T42" fmla="*/ 31 w 45"/>
                <a:gd name="T43" fmla="*/ 28 h 61"/>
                <a:gd name="T44" fmla="*/ 39 w 45"/>
                <a:gd name="T45" fmla="*/ 31 h 61"/>
                <a:gd name="T46" fmla="*/ 45 w 45"/>
                <a:gd name="T47" fmla="*/ 43 h 61"/>
                <a:gd name="T48" fmla="*/ 38 w 45"/>
                <a:gd name="T49" fmla="*/ 56 h 61"/>
                <a:gd name="T50" fmla="*/ 22 w 45"/>
                <a:gd name="T51" fmla="*/ 61 h 61"/>
                <a:gd name="T52" fmla="*/ 6 w 45"/>
                <a:gd name="T53" fmla="*/ 55 h 61"/>
                <a:gd name="T54" fmla="*/ 0 w 45"/>
                <a:gd name="T55" fmla="*/ 40 h 61"/>
                <a:gd name="T56" fmla="*/ 8 w 45"/>
                <a:gd name="T57" fmla="*/ 4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5" h="61">
                  <a:moveTo>
                    <a:pt x="8" y="40"/>
                  </a:moveTo>
                  <a:cubicBezTo>
                    <a:pt x="8" y="44"/>
                    <a:pt x="8" y="46"/>
                    <a:pt x="10" y="48"/>
                  </a:cubicBezTo>
                  <a:cubicBezTo>
                    <a:pt x="12" y="52"/>
                    <a:pt x="17" y="54"/>
                    <a:pt x="23" y="54"/>
                  </a:cubicBezTo>
                  <a:cubicBezTo>
                    <a:pt x="26" y="54"/>
                    <a:pt x="28" y="54"/>
                    <a:pt x="30" y="53"/>
                  </a:cubicBezTo>
                  <a:cubicBezTo>
                    <a:pt x="35" y="51"/>
                    <a:pt x="37" y="48"/>
                    <a:pt x="37" y="44"/>
                  </a:cubicBezTo>
                  <a:cubicBezTo>
                    <a:pt x="37" y="41"/>
                    <a:pt x="36" y="39"/>
                    <a:pt x="34" y="37"/>
                  </a:cubicBezTo>
                  <a:cubicBezTo>
                    <a:pt x="32" y="36"/>
                    <a:pt x="29" y="35"/>
                    <a:pt x="25" y="34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3" y="31"/>
                    <a:pt x="9" y="30"/>
                    <a:pt x="7" y="29"/>
                  </a:cubicBezTo>
                  <a:cubicBezTo>
                    <a:pt x="4" y="26"/>
                    <a:pt x="2" y="23"/>
                    <a:pt x="2" y="18"/>
                  </a:cubicBezTo>
                  <a:cubicBezTo>
                    <a:pt x="2" y="13"/>
                    <a:pt x="4" y="9"/>
                    <a:pt x="7" y="5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7" y="5"/>
                  </a:cubicBezTo>
                  <a:cubicBezTo>
                    <a:pt x="41" y="8"/>
                    <a:pt x="43" y="12"/>
                    <a:pt x="43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5"/>
                    <a:pt x="35" y="13"/>
                    <a:pt x="33" y="12"/>
                  </a:cubicBezTo>
                  <a:cubicBezTo>
                    <a:pt x="31" y="9"/>
                    <a:pt x="27" y="7"/>
                    <a:pt x="22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10" y="14"/>
                    <a:pt x="10" y="17"/>
                  </a:cubicBezTo>
                  <a:cubicBezTo>
                    <a:pt x="10" y="19"/>
                    <a:pt x="11" y="21"/>
                    <a:pt x="13" y="23"/>
                  </a:cubicBezTo>
                  <a:cubicBezTo>
                    <a:pt x="14" y="24"/>
                    <a:pt x="18" y="25"/>
                    <a:pt x="23" y="26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4" y="29"/>
                    <a:pt x="37" y="30"/>
                    <a:pt x="39" y="31"/>
                  </a:cubicBezTo>
                  <a:cubicBezTo>
                    <a:pt x="43" y="34"/>
                    <a:pt x="45" y="38"/>
                    <a:pt x="45" y="43"/>
                  </a:cubicBezTo>
                  <a:cubicBezTo>
                    <a:pt x="45" y="49"/>
                    <a:pt x="42" y="54"/>
                    <a:pt x="38" y="56"/>
                  </a:cubicBezTo>
                  <a:cubicBezTo>
                    <a:pt x="33" y="59"/>
                    <a:pt x="28" y="61"/>
                    <a:pt x="22" y="61"/>
                  </a:cubicBezTo>
                  <a:cubicBezTo>
                    <a:pt x="15" y="61"/>
                    <a:pt x="10" y="59"/>
                    <a:pt x="6" y="55"/>
                  </a:cubicBezTo>
                  <a:cubicBezTo>
                    <a:pt x="2" y="51"/>
                    <a:pt x="0" y="47"/>
                    <a:pt x="0" y="40"/>
                  </a:cubicBezTo>
                  <a:lnTo>
                    <a:pt x="8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2" name="Freeform 26"/>
            <p:cNvSpPr>
              <a:spLocks noEditPoints="1"/>
            </p:cNvSpPr>
            <p:nvPr/>
          </p:nvSpPr>
          <p:spPr bwMode="auto">
            <a:xfrm>
              <a:off x="15824204" y="2867026"/>
              <a:ext cx="120650" cy="141288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8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20 w 38"/>
                <a:gd name="T35" fmla="*/ 0 h 44"/>
                <a:gd name="T36" fmla="*/ 28 w 38"/>
                <a:gd name="T37" fmla="*/ 2 h 44"/>
                <a:gd name="T38" fmla="*/ 31 w 38"/>
                <a:gd name="T39" fmla="*/ 19 h 44"/>
                <a:gd name="T40" fmla="*/ 29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1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8" y="17"/>
                    <a:pt x="38" y="20"/>
                    <a:pt x="3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9"/>
                    <a:pt x="9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6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1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1" y="19"/>
                  </a:moveTo>
                  <a:cubicBezTo>
                    <a:pt x="30" y="16"/>
                    <a:pt x="30" y="13"/>
                    <a:pt x="29" y="11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1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3" name="Freeform 27"/>
            <p:cNvSpPr>
              <a:spLocks/>
            </p:cNvSpPr>
            <p:nvPr/>
          </p:nvSpPr>
          <p:spPr bwMode="auto">
            <a:xfrm>
              <a:off x="15976604" y="2867026"/>
              <a:ext cx="63500" cy="138113"/>
            </a:xfrm>
            <a:custGeom>
              <a:avLst/>
              <a:gdLst>
                <a:gd name="T0" fmla="*/ 0 w 20"/>
                <a:gd name="T1" fmla="*/ 1 h 43"/>
                <a:gd name="T2" fmla="*/ 6 w 20"/>
                <a:gd name="T3" fmla="*/ 1 h 43"/>
                <a:gd name="T4" fmla="*/ 6 w 20"/>
                <a:gd name="T5" fmla="*/ 8 h 43"/>
                <a:gd name="T6" fmla="*/ 10 w 20"/>
                <a:gd name="T7" fmla="*/ 3 h 43"/>
                <a:gd name="T8" fmla="*/ 18 w 20"/>
                <a:gd name="T9" fmla="*/ 0 h 43"/>
                <a:gd name="T10" fmla="*/ 18 w 20"/>
                <a:gd name="T11" fmla="*/ 0 h 43"/>
                <a:gd name="T12" fmla="*/ 20 w 20"/>
                <a:gd name="T13" fmla="*/ 1 h 43"/>
                <a:gd name="T14" fmla="*/ 20 w 20"/>
                <a:gd name="T15" fmla="*/ 8 h 43"/>
                <a:gd name="T16" fmla="*/ 19 w 20"/>
                <a:gd name="T17" fmla="*/ 8 h 43"/>
                <a:gd name="T18" fmla="*/ 18 w 20"/>
                <a:gd name="T19" fmla="*/ 8 h 43"/>
                <a:gd name="T20" fmla="*/ 9 w 20"/>
                <a:gd name="T21" fmla="*/ 11 h 43"/>
                <a:gd name="T22" fmla="*/ 7 w 20"/>
                <a:gd name="T23" fmla="*/ 19 h 43"/>
                <a:gd name="T24" fmla="*/ 7 w 20"/>
                <a:gd name="T25" fmla="*/ 43 h 43"/>
                <a:gd name="T26" fmla="*/ 0 w 20"/>
                <a:gd name="T27" fmla="*/ 43 h 43"/>
                <a:gd name="T28" fmla="*/ 0 w 20"/>
                <a:gd name="T29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7"/>
                    <a:pt x="8" y="5"/>
                    <a:pt x="10" y="3"/>
                  </a:cubicBezTo>
                  <a:cubicBezTo>
                    <a:pt x="12" y="1"/>
                    <a:pt x="15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20" y="1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4" y="8"/>
                    <a:pt x="11" y="9"/>
                    <a:pt x="9" y="11"/>
                  </a:cubicBezTo>
                  <a:cubicBezTo>
                    <a:pt x="8" y="13"/>
                    <a:pt x="7" y="16"/>
                    <a:pt x="7" y="19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4" name="Freeform 28"/>
            <p:cNvSpPr>
              <a:spLocks/>
            </p:cNvSpPr>
            <p:nvPr/>
          </p:nvSpPr>
          <p:spPr bwMode="auto">
            <a:xfrm>
              <a:off x="16046454" y="2870201"/>
              <a:ext cx="120650" cy="134938"/>
            </a:xfrm>
            <a:custGeom>
              <a:avLst/>
              <a:gdLst>
                <a:gd name="T0" fmla="*/ 16 w 76"/>
                <a:gd name="T1" fmla="*/ 0 h 85"/>
                <a:gd name="T2" fmla="*/ 38 w 76"/>
                <a:gd name="T3" fmla="*/ 69 h 85"/>
                <a:gd name="T4" fmla="*/ 62 w 76"/>
                <a:gd name="T5" fmla="*/ 0 h 85"/>
                <a:gd name="T6" fmla="*/ 76 w 76"/>
                <a:gd name="T7" fmla="*/ 0 h 85"/>
                <a:gd name="T8" fmla="*/ 46 w 76"/>
                <a:gd name="T9" fmla="*/ 85 h 85"/>
                <a:gd name="T10" fmla="*/ 30 w 76"/>
                <a:gd name="T11" fmla="*/ 85 h 85"/>
                <a:gd name="T12" fmla="*/ 0 w 76"/>
                <a:gd name="T13" fmla="*/ 0 h 85"/>
                <a:gd name="T14" fmla="*/ 16 w 76"/>
                <a:gd name="T1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85">
                  <a:moveTo>
                    <a:pt x="16" y="0"/>
                  </a:moveTo>
                  <a:lnTo>
                    <a:pt x="38" y="69"/>
                  </a:lnTo>
                  <a:lnTo>
                    <a:pt x="62" y="0"/>
                  </a:lnTo>
                  <a:lnTo>
                    <a:pt x="76" y="0"/>
                  </a:lnTo>
                  <a:lnTo>
                    <a:pt x="46" y="85"/>
                  </a:lnTo>
                  <a:lnTo>
                    <a:pt x="30" y="85"/>
                  </a:lnTo>
                  <a:lnTo>
                    <a:pt x="0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5" name="Freeform 29"/>
            <p:cNvSpPr>
              <a:spLocks noEditPoints="1"/>
            </p:cNvSpPr>
            <p:nvPr/>
          </p:nvSpPr>
          <p:spPr bwMode="auto">
            <a:xfrm>
              <a:off x="16189329" y="2822576"/>
              <a:ext cx="22225" cy="182563"/>
            </a:xfrm>
            <a:custGeom>
              <a:avLst/>
              <a:gdLst>
                <a:gd name="T0" fmla="*/ 0 w 14"/>
                <a:gd name="T1" fmla="*/ 0 h 115"/>
                <a:gd name="T2" fmla="*/ 14 w 14"/>
                <a:gd name="T3" fmla="*/ 0 h 115"/>
                <a:gd name="T4" fmla="*/ 14 w 14"/>
                <a:gd name="T5" fmla="*/ 16 h 115"/>
                <a:gd name="T6" fmla="*/ 0 w 14"/>
                <a:gd name="T7" fmla="*/ 16 h 115"/>
                <a:gd name="T8" fmla="*/ 0 w 14"/>
                <a:gd name="T9" fmla="*/ 0 h 115"/>
                <a:gd name="T10" fmla="*/ 0 w 14"/>
                <a:gd name="T11" fmla="*/ 30 h 115"/>
                <a:gd name="T12" fmla="*/ 14 w 14"/>
                <a:gd name="T13" fmla="*/ 30 h 115"/>
                <a:gd name="T14" fmla="*/ 14 w 14"/>
                <a:gd name="T15" fmla="*/ 115 h 115"/>
                <a:gd name="T16" fmla="*/ 0 w 14"/>
                <a:gd name="T17" fmla="*/ 115 h 115"/>
                <a:gd name="T18" fmla="*/ 0 w 14"/>
                <a:gd name="T19" fmla="*/ 3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15">
                  <a:moveTo>
                    <a:pt x="0" y="0"/>
                  </a:moveTo>
                  <a:lnTo>
                    <a:pt x="14" y="0"/>
                  </a:lnTo>
                  <a:lnTo>
                    <a:pt x="14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0" y="30"/>
                  </a:moveTo>
                  <a:lnTo>
                    <a:pt x="14" y="30"/>
                  </a:lnTo>
                  <a:lnTo>
                    <a:pt x="14" y="115"/>
                  </a:lnTo>
                  <a:lnTo>
                    <a:pt x="0" y="115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6" name="Freeform 30"/>
            <p:cNvSpPr>
              <a:spLocks/>
            </p:cNvSpPr>
            <p:nvPr/>
          </p:nvSpPr>
          <p:spPr bwMode="auto">
            <a:xfrm>
              <a:off x="16240129" y="2867026"/>
              <a:ext cx="112713" cy="141288"/>
            </a:xfrm>
            <a:custGeom>
              <a:avLst/>
              <a:gdLst>
                <a:gd name="T0" fmla="*/ 30 w 35"/>
                <a:gd name="T1" fmla="*/ 3 h 44"/>
                <a:gd name="T2" fmla="*/ 35 w 35"/>
                <a:gd name="T3" fmla="*/ 15 h 44"/>
                <a:gd name="T4" fmla="*/ 29 w 35"/>
                <a:gd name="T5" fmla="*/ 15 h 44"/>
                <a:gd name="T6" fmla="*/ 26 w 35"/>
                <a:gd name="T7" fmla="*/ 9 h 44"/>
                <a:gd name="T8" fmla="*/ 19 w 35"/>
                <a:gd name="T9" fmla="*/ 6 h 44"/>
                <a:gd name="T10" fmla="*/ 9 w 35"/>
                <a:gd name="T11" fmla="*/ 13 h 44"/>
                <a:gd name="T12" fmla="*/ 7 w 35"/>
                <a:gd name="T13" fmla="*/ 23 h 44"/>
                <a:gd name="T14" fmla="*/ 10 w 35"/>
                <a:gd name="T15" fmla="*/ 34 h 44"/>
                <a:gd name="T16" fmla="*/ 18 w 35"/>
                <a:gd name="T17" fmla="*/ 38 h 44"/>
                <a:gd name="T18" fmla="*/ 25 w 35"/>
                <a:gd name="T19" fmla="*/ 35 h 44"/>
                <a:gd name="T20" fmla="*/ 29 w 35"/>
                <a:gd name="T21" fmla="*/ 28 h 44"/>
                <a:gd name="T22" fmla="*/ 35 w 35"/>
                <a:gd name="T23" fmla="*/ 28 h 44"/>
                <a:gd name="T24" fmla="*/ 30 w 35"/>
                <a:gd name="T25" fmla="*/ 40 h 44"/>
                <a:gd name="T26" fmla="*/ 18 w 35"/>
                <a:gd name="T27" fmla="*/ 44 h 44"/>
                <a:gd name="T28" fmla="*/ 5 w 35"/>
                <a:gd name="T29" fmla="*/ 38 h 44"/>
                <a:gd name="T30" fmla="*/ 0 w 35"/>
                <a:gd name="T31" fmla="*/ 23 h 44"/>
                <a:gd name="T32" fmla="*/ 5 w 35"/>
                <a:gd name="T33" fmla="*/ 6 h 44"/>
                <a:gd name="T34" fmla="*/ 19 w 35"/>
                <a:gd name="T35" fmla="*/ 0 h 44"/>
                <a:gd name="T36" fmla="*/ 30 w 35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44">
                  <a:moveTo>
                    <a:pt x="30" y="3"/>
                  </a:moveTo>
                  <a:cubicBezTo>
                    <a:pt x="33" y="6"/>
                    <a:pt x="35" y="10"/>
                    <a:pt x="35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3"/>
                    <a:pt x="27" y="11"/>
                    <a:pt x="26" y="9"/>
                  </a:cubicBezTo>
                  <a:cubicBezTo>
                    <a:pt x="24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6"/>
                    <a:pt x="7" y="19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4" y="38"/>
                    <a:pt x="18" y="38"/>
                  </a:cubicBezTo>
                  <a:cubicBezTo>
                    <a:pt x="21" y="38"/>
                    <a:pt x="23" y="37"/>
                    <a:pt x="25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2" y="44"/>
                    <a:pt x="8" y="42"/>
                    <a:pt x="5" y="38"/>
                  </a:cubicBezTo>
                  <a:cubicBezTo>
                    <a:pt x="1" y="34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3" y="0"/>
                    <a:pt x="27" y="1"/>
                    <a:pt x="30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7" name="Freeform 31"/>
            <p:cNvSpPr>
              <a:spLocks noEditPoints="1"/>
            </p:cNvSpPr>
            <p:nvPr/>
          </p:nvSpPr>
          <p:spPr bwMode="auto">
            <a:xfrm>
              <a:off x="16371892" y="2867026"/>
              <a:ext cx="120650" cy="141288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7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19 w 38"/>
                <a:gd name="T35" fmla="*/ 0 h 44"/>
                <a:gd name="T36" fmla="*/ 28 w 38"/>
                <a:gd name="T37" fmla="*/ 2 h 44"/>
                <a:gd name="T38" fmla="*/ 30 w 38"/>
                <a:gd name="T39" fmla="*/ 19 h 44"/>
                <a:gd name="T40" fmla="*/ 28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0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7" y="17"/>
                    <a:pt x="38" y="20"/>
                    <a:pt x="38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5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7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8" name="Freeform 32"/>
            <p:cNvSpPr>
              <a:spLocks/>
            </p:cNvSpPr>
            <p:nvPr/>
          </p:nvSpPr>
          <p:spPr bwMode="auto">
            <a:xfrm>
              <a:off x="16514767" y="2867026"/>
              <a:ext cx="107950" cy="141288"/>
            </a:xfrm>
            <a:custGeom>
              <a:avLst/>
              <a:gdLst>
                <a:gd name="T0" fmla="*/ 6 w 34"/>
                <a:gd name="T1" fmla="*/ 30 h 44"/>
                <a:gd name="T2" fmla="*/ 8 w 34"/>
                <a:gd name="T3" fmla="*/ 35 h 44"/>
                <a:gd name="T4" fmla="*/ 18 w 34"/>
                <a:gd name="T5" fmla="*/ 39 h 44"/>
                <a:gd name="T6" fmla="*/ 24 w 34"/>
                <a:gd name="T7" fmla="*/ 37 h 44"/>
                <a:gd name="T8" fmla="*/ 28 w 34"/>
                <a:gd name="T9" fmla="*/ 32 h 44"/>
                <a:gd name="T10" fmla="*/ 25 w 34"/>
                <a:gd name="T11" fmla="*/ 28 h 44"/>
                <a:gd name="T12" fmla="*/ 19 w 34"/>
                <a:gd name="T13" fmla="*/ 26 h 44"/>
                <a:gd name="T14" fmla="*/ 13 w 34"/>
                <a:gd name="T15" fmla="*/ 24 h 44"/>
                <a:gd name="T16" fmla="*/ 5 w 34"/>
                <a:gd name="T17" fmla="*/ 21 h 44"/>
                <a:gd name="T18" fmla="*/ 1 w 34"/>
                <a:gd name="T19" fmla="*/ 13 h 44"/>
                <a:gd name="T20" fmla="*/ 5 w 34"/>
                <a:gd name="T21" fmla="*/ 4 h 44"/>
                <a:gd name="T22" fmla="*/ 17 w 34"/>
                <a:gd name="T23" fmla="*/ 0 h 44"/>
                <a:gd name="T24" fmla="*/ 30 w 34"/>
                <a:gd name="T25" fmla="*/ 6 h 44"/>
                <a:gd name="T26" fmla="*/ 33 w 34"/>
                <a:gd name="T27" fmla="*/ 13 h 44"/>
                <a:gd name="T28" fmla="*/ 26 w 34"/>
                <a:gd name="T29" fmla="*/ 13 h 44"/>
                <a:gd name="T30" fmla="*/ 25 w 34"/>
                <a:gd name="T31" fmla="*/ 9 h 44"/>
                <a:gd name="T32" fmla="*/ 16 w 34"/>
                <a:gd name="T33" fmla="*/ 6 h 44"/>
                <a:gd name="T34" fmla="*/ 10 w 34"/>
                <a:gd name="T35" fmla="*/ 8 h 44"/>
                <a:gd name="T36" fmla="*/ 8 w 34"/>
                <a:gd name="T37" fmla="*/ 12 h 44"/>
                <a:gd name="T38" fmla="*/ 11 w 34"/>
                <a:gd name="T39" fmla="*/ 16 h 44"/>
                <a:gd name="T40" fmla="*/ 15 w 34"/>
                <a:gd name="T41" fmla="*/ 18 h 44"/>
                <a:gd name="T42" fmla="*/ 20 w 34"/>
                <a:gd name="T43" fmla="*/ 19 h 44"/>
                <a:gd name="T44" fmla="*/ 30 w 34"/>
                <a:gd name="T45" fmla="*/ 22 h 44"/>
                <a:gd name="T46" fmla="*/ 34 w 34"/>
                <a:gd name="T47" fmla="*/ 31 h 44"/>
                <a:gd name="T48" fmla="*/ 30 w 34"/>
                <a:gd name="T49" fmla="*/ 40 h 44"/>
                <a:gd name="T50" fmla="*/ 17 w 34"/>
                <a:gd name="T51" fmla="*/ 44 h 44"/>
                <a:gd name="T52" fmla="*/ 4 w 34"/>
                <a:gd name="T53" fmla="*/ 40 h 44"/>
                <a:gd name="T54" fmla="*/ 0 w 34"/>
                <a:gd name="T55" fmla="*/ 30 h 44"/>
                <a:gd name="T56" fmla="*/ 6 w 34"/>
                <a:gd name="T57" fmla="*/ 3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" h="44">
                  <a:moveTo>
                    <a:pt x="6" y="30"/>
                  </a:moveTo>
                  <a:cubicBezTo>
                    <a:pt x="7" y="32"/>
                    <a:pt x="7" y="34"/>
                    <a:pt x="8" y="35"/>
                  </a:cubicBezTo>
                  <a:cubicBezTo>
                    <a:pt x="10" y="37"/>
                    <a:pt x="13" y="39"/>
                    <a:pt x="18" y="39"/>
                  </a:cubicBezTo>
                  <a:cubicBezTo>
                    <a:pt x="20" y="39"/>
                    <a:pt x="22" y="38"/>
                    <a:pt x="24" y="37"/>
                  </a:cubicBezTo>
                  <a:cubicBezTo>
                    <a:pt x="27" y="36"/>
                    <a:pt x="28" y="34"/>
                    <a:pt x="28" y="32"/>
                  </a:cubicBezTo>
                  <a:cubicBezTo>
                    <a:pt x="28" y="30"/>
                    <a:pt x="27" y="28"/>
                    <a:pt x="25" y="28"/>
                  </a:cubicBezTo>
                  <a:cubicBezTo>
                    <a:pt x="24" y="27"/>
                    <a:pt x="22" y="26"/>
                    <a:pt x="19" y="26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" y="23"/>
                    <a:pt x="7" y="22"/>
                    <a:pt x="5" y="21"/>
                  </a:cubicBezTo>
                  <a:cubicBezTo>
                    <a:pt x="2" y="19"/>
                    <a:pt x="1" y="17"/>
                    <a:pt x="1" y="13"/>
                  </a:cubicBezTo>
                  <a:cubicBezTo>
                    <a:pt x="1" y="9"/>
                    <a:pt x="2" y="6"/>
                    <a:pt x="5" y="4"/>
                  </a:cubicBezTo>
                  <a:cubicBezTo>
                    <a:pt x="8" y="1"/>
                    <a:pt x="12" y="0"/>
                    <a:pt x="17" y="0"/>
                  </a:cubicBezTo>
                  <a:cubicBezTo>
                    <a:pt x="23" y="0"/>
                    <a:pt x="28" y="2"/>
                    <a:pt x="30" y="6"/>
                  </a:cubicBezTo>
                  <a:cubicBezTo>
                    <a:pt x="32" y="8"/>
                    <a:pt x="33" y="11"/>
                    <a:pt x="33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0"/>
                    <a:pt x="25" y="9"/>
                  </a:cubicBezTo>
                  <a:cubicBezTo>
                    <a:pt x="23" y="7"/>
                    <a:pt x="20" y="6"/>
                    <a:pt x="16" y="6"/>
                  </a:cubicBezTo>
                  <a:cubicBezTo>
                    <a:pt x="13" y="6"/>
                    <a:pt x="11" y="7"/>
                    <a:pt x="10" y="8"/>
                  </a:cubicBezTo>
                  <a:cubicBezTo>
                    <a:pt x="9" y="9"/>
                    <a:pt x="8" y="10"/>
                    <a:pt x="8" y="12"/>
                  </a:cubicBezTo>
                  <a:cubicBezTo>
                    <a:pt x="8" y="13"/>
                    <a:pt x="9" y="15"/>
                    <a:pt x="11" y="16"/>
                  </a:cubicBezTo>
                  <a:cubicBezTo>
                    <a:pt x="12" y="17"/>
                    <a:pt x="13" y="17"/>
                    <a:pt x="15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5" y="20"/>
                    <a:pt x="29" y="21"/>
                    <a:pt x="30" y="22"/>
                  </a:cubicBezTo>
                  <a:cubicBezTo>
                    <a:pt x="33" y="24"/>
                    <a:pt x="34" y="27"/>
                    <a:pt x="34" y="31"/>
                  </a:cubicBezTo>
                  <a:cubicBezTo>
                    <a:pt x="34" y="35"/>
                    <a:pt x="33" y="38"/>
                    <a:pt x="30" y="40"/>
                  </a:cubicBezTo>
                  <a:cubicBezTo>
                    <a:pt x="27" y="43"/>
                    <a:pt x="23" y="44"/>
                    <a:pt x="17" y="44"/>
                  </a:cubicBezTo>
                  <a:cubicBezTo>
                    <a:pt x="11" y="44"/>
                    <a:pt x="6" y="43"/>
                    <a:pt x="4" y="40"/>
                  </a:cubicBezTo>
                  <a:cubicBezTo>
                    <a:pt x="1" y="37"/>
                    <a:pt x="0" y="34"/>
                    <a:pt x="0" y="30"/>
                  </a:cubicBezTo>
                  <a:lnTo>
                    <a:pt x="6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100" name="Rectangle 104"/>
            <p:cNvSpPr>
              <a:spLocks noChangeArrowheads="1"/>
            </p:cNvSpPr>
            <p:nvPr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>
                <a:solidFill>
                  <a:schemeClr val="tx1"/>
                </a:solidFill>
              </a:endParaRPr>
            </a:p>
          </p:txBody>
        </p:sp>
        <p:sp>
          <p:nvSpPr>
            <p:cNvPr id="101" name="Rectangle 105"/>
            <p:cNvSpPr>
              <a:spLocks noChangeArrowheads="1"/>
            </p:cNvSpPr>
            <p:nvPr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02" name="Rectangle 106"/>
            <p:cNvSpPr>
              <a:spLocks noChangeArrowheads="1"/>
            </p:cNvSpPr>
            <p:nvPr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103" name="Rectangle 107"/>
            <p:cNvSpPr>
              <a:spLocks noChangeArrowheads="1"/>
            </p:cNvSpPr>
            <p:nvPr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04" name="Rectangle 108"/>
            <p:cNvSpPr>
              <a:spLocks noChangeArrowheads="1"/>
            </p:cNvSpPr>
            <p:nvPr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105" name="Rectangle 113"/>
            <p:cNvSpPr>
              <a:spLocks noChangeArrowheads="1"/>
            </p:cNvSpPr>
            <p:nvPr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106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07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108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09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110" name="Rectangle 113"/>
            <p:cNvSpPr>
              <a:spLocks noChangeArrowheads="1"/>
            </p:cNvSpPr>
            <p:nvPr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111" name="Rectangle 105"/>
            <p:cNvSpPr>
              <a:spLocks noChangeArrowheads="1"/>
            </p:cNvSpPr>
            <p:nvPr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2" name="Rectangle 106"/>
            <p:cNvSpPr>
              <a:spLocks noChangeArrowheads="1"/>
            </p:cNvSpPr>
            <p:nvPr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113" name="Rectangle 107"/>
            <p:cNvSpPr>
              <a:spLocks noChangeArrowheads="1"/>
            </p:cNvSpPr>
            <p:nvPr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4" name="Rectangle 108"/>
            <p:cNvSpPr>
              <a:spLocks noChangeArrowheads="1"/>
            </p:cNvSpPr>
            <p:nvPr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115" name="Rectangle 109"/>
            <p:cNvSpPr>
              <a:spLocks noChangeArrowheads="1"/>
            </p:cNvSpPr>
            <p:nvPr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6" name="Rectangle 110"/>
            <p:cNvSpPr>
              <a:spLocks noChangeArrowheads="1"/>
            </p:cNvSpPr>
            <p:nvPr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117" name="Rectangle 111"/>
            <p:cNvSpPr>
              <a:spLocks noChangeArrowheads="1"/>
            </p:cNvSpPr>
            <p:nvPr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8" name="Rectangle 112"/>
            <p:cNvSpPr>
              <a:spLocks noChangeArrowheads="1"/>
            </p:cNvSpPr>
            <p:nvPr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119" name="Rectangle 113"/>
            <p:cNvSpPr>
              <a:spLocks noChangeArrowheads="1"/>
            </p:cNvSpPr>
            <p:nvPr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120" name="Rectangle 119"/>
            <p:cNvSpPr>
              <a:spLocks noChangeArrowheads="1"/>
            </p:cNvSpPr>
            <p:nvPr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1" name="Rectangle 120"/>
            <p:cNvSpPr>
              <a:spLocks noChangeArrowheads="1"/>
            </p:cNvSpPr>
            <p:nvPr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122" name="Rectangle 121"/>
            <p:cNvSpPr>
              <a:spLocks noChangeArrowheads="1"/>
            </p:cNvSpPr>
            <p:nvPr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3" name="Rectangle 122"/>
            <p:cNvSpPr>
              <a:spLocks noChangeArrowheads="1"/>
            </p:cNvSpPr>
            <p:nvPr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124" name="Rectangle 123"/>
            <p:cNvSpPr>
              <a:spLocks noChangeArrowheads="1"/>
            </p:cNvSpPr>
            <p:nvPr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125" name="Rectangle 109"/>
            <p:cNvSpPr>
              <a:spLocks noChangeArrowheads="1"/>
            </p:cNvSpPr>
            <p:nvPr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6" name="Rectangle 110"/>
            <p:cNvSpPr>
              <a:spLocks noChangeArrowheads="1"/>
            </p:cNvSpPr>
            <p:nvPr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127" name="Rectangle 111"/>
            <p:cNvSpPr>
              <a:spLocks noChangeArrowheads="1"/>
            </p:cNvSpPr>
            <p:nvPr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8" name="Rectangle 112"/>
            <p:cNvSpPr>
              <a:spLocks noChangeArrowheads="1"/>
            </p:cNvSpPr>
            <p:nvPr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129" name="Rectangle 128"/>
            <p:cNvSpPr>
              <a:spLocks noChangeArrowheads="1"/>
            </p:cNvSpPr>
            <p:nvPr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0" name="Rectangle 129"/>
            <p:cNvSpPr>
              <a:spLocks noChangeArrowheads="1"/>
            </p:cNvSpPr>
            <p:nvPr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131" name="Rectangle 111"/>
            <p:cNvSpPr>
              <a:spLocks noChangeArrowheads="1"/>
            </p:cNvSpPr>
            <p:nvPr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2" name="Rectangle 112"/>
            <p:cNvSpPr>
              <a:spLocks noChangeArrowheads="1"/>
            </p:cNvSpPr>
            <p:nvPr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sp>
        <p:nvSpPr>
          <p:cNvPr id="89" name="Freeform 137"/>
          <p:cNvSpPr>
            <a:spLocks noEditPoints="1"/>
          </p:cNvSpPr>
          <p:nvPr/>
        </p:nvSpPr>
        <p:spPr bwMode="auto">
          <a:xfrm>
            <a:off x="1016313" y="6038855"/>
            <a:ext cx="237459" cy="238258"/>
          </a:xfrm>
          <a:custGeom>
            <a:avLst/>
            <a:gdLst>
              <a:gd name="T0" fmla="*/ 235 w 291"/>
              <a:gd name="T1" fmla="*/ 0 h 291"/>
              <a:gd name="T2" fmla="*/ 57 w 291"/>
              <a:gd name="T3" fmla="*/ 0 h 291"/>
              <a:gd name="T4" fmla="*/ 0 w 291"/>
              <a:gd name="T5" fmla="*/ 57 h 291"/>
              <a:gd name="T6" fmla="*/ 0 w 291"/>
              <a:gd name="T7" fmla="*/ 234 h 291"/>
              <a:gd name="T8" fmla="*/ 57 w 291"/>
              <a:gd name="T9" fmla="*/ 291 h 291"/>
              <a:gd name="T10" fmla="*/ 235 w 291"/>
              <a:gd name="T11" fmla="*/ 291 h 291"/>
              <a:gd name="T12" fmla="*/ 291 w 291"/>
              <a:gd name="T13" fmla="*/ 234 h 291"/>
              <a:gd name="T14" fmla="*/ 291 w 291"/>
              <a:gd name="T15" fmla="*/ 57 h 291"/>
              <a:gd name="T16" fmla="*/ 235 w 291"/>
              <a:gd name="T17" fmla="*/ 0 h 291"/>
              <a:gd name="T18" fmla="*/ 100 w 291"/>
              <a:gd name="T19" fmla="*/ 226 h 291"/>
              <a:gd name="T20" fmla="*/ 67 w 291"/>
              <a:gd name="T21" fmla="*/ 226 h 291"/>
              <a:gd name="T22" fmla="*/ 67 w 291"/>
              <a:gd name="T23" fmla="*/ 118 h 291"/>
              <a:gd name="T24" fmla="*/ 100 w 291"/>
              <a:gd name="T25" fmla="*/ 118 h 291"/>
              <a:gd name="T26" fmla="*/ 100 w 291"/>
              <a:gd name="T27" fmla="*/ 226 h 291"/>
              <a:gd name="T28" fmla="*/ 83 w 291"/>
              <a:gd name="T29" fmla="*/ 103 h 291"/>
              <a:gd name="T30" fmla="*/ 64 w 291"/>
              <a:gd name="T31" fmla="*/ 83 h 291"/>
              <a:gd name="T32" fmla="*/ 83 w 291"/>
              <a:gd name="T33" fmla="*/ 64 h 291"/>
              <a:gd name="T34" fmla="*/ 103 w 291"/>
              <a:gd name="T35" fmla="*/ 83 h 291"/>
              <a:gd name="T36" fmla="*/ 83 w 291"/>
              <a:gd name="T37" fmla="*/ 103 h 291"/>
              <a:gd name="T38" fmla="*/ 227 w 291"/>
              <a:gd name="T39" fmla="*/ 226 h 291"/>
              <a:gd name="T40" fmla="*/ 193 w 291"/>
              <a:gd name="T41" fmla="*/ 226 h 291"/>
              <a:gd name="T42" fmla="*/ 193 w 291"/>
              <a:gd name="T43" fmla="*/ 174 h 291"/>
              <a:gd name="T44" fmla="*/ 175 w 291"/>
              <a:gd name="T45" fmla="*/ 145 h 291"/>
              <a:gd name="T46" fmla="*/ 155 w 291"/>
              <a:gd name="T47" fmla="*/ 173 h 291"/>
              <a:gd name="T48" fmla="*/ 155 w 291"/>
              <a:gd name="T49" fmla="*/ 226 h 291"/>
              <a:gd name="T50" fmla="*/ 121 w 291"/>
              <a:gd name="T51" fmla="*/ 226 h 291"/>
              <a:gd name="T52" fmla="*/ 121 w 291"/>
              <a:gd name="T53" fmla="*/ 118 h 291"/>
              <a:gd name="T54" fmla="*/ 154 w 291"/>
              <a:gd name="T55" fmla="*/ 118 h 291"/>
              <a:gd name="T56" fmla="*/ 154 w 291"/>
              <a:gd name="T57" fmla="*/ 133 h 291"/>
              <a:gd name="T58" fmla="*/ 154 w 291"/>
              <a:gd name="T59" fmla="*/ 133 h 291"/>
              <a:gd name="T60" fmla="*/ 186 w 291"/>
              <a:gd name="T61" fmla="*/ 115 h 291"/>
              <a:gd name="T62" fmla="*/ 227 w 291"/>
              <a:gd name="T63" fmla="*/ 167 h 291"/>
              <a:gd name="T64" fmla="*/ 227 w 291"/>
              <a:gd name="T65" fmla="*/ 226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91" h="291">
                <a:moveTo>
                  <a:pt x="235" y="0"/>
                </a:moveTo>
                <a:cubicBezTo>
                  <a:pt x="57" y="0"/>
                  <a:pt x="57" y="0"/>
                  <a:pt x="57" y="0"/>
                </a:cubicBezTo>
                <a:cubicBezTo>
                  <a:pt x="26" y="0"/>
                  <a:pt x="0" y="26"/>
                  <a:pt x="0" y="57"/>
                </a:cubicBezTo>
                <a:cubicBezTo>
                  <a:pt x="0" y="234"/>
                  <a:pt x="0" y="234"/>
                  <a:pt x="0" y="234"/>
                </a:cubicBezTo>
                <a:cubicBezTo>
                  <a:pt x="0" y="266"/>
                  <a:pt x="26" y="291"/>
                  <a:pt x="57" y="291"/>
                </a:cubicBezTo>
                <a:cubicBezTo>
                  <a:pt x="235" y="291"/>
                  <a:pt x="235" y="291"/>
                  <a:pt x="235" y="291"/>
                </a:cubicBezTo>
                <a:cubicBezTo>
                  <a:pt x="266" y="291"/>
                  <a:pt x="291" y="266"/>
                  <a:pt x="291" y="234"/>
                </a:cubicBezTo>
                <a:cubicBezTo>
                  <a:pt x="291" y="57"/>
                  <a:pt x="291" y="57"/>
                  <a:pt x="291" y="57"/>
                </a:cubicBezTo>
                <a:cubicBezTo>
                  <a:pt x="291" y="26"/>
                  <a:pt x="266" y="0"/>
                  <a:pt x="235" y="0"/>
                </a:cubicBezTo>
                <a:close/>
                <a:moveTo>
                  <a:pt x="100" y="226"/>
                </a:moveTo>
                <a:cubicBezTo>
                  <a:pt x="67" y="226"/>
                  <a:pt x="67" y="226"/>
                  <a:pt x="67" y="226"/>
                </a:cubicBezTo>
                <a:cubicBezTo>
                  <a:pt x="67" y="118"/>
                  <a:pt x="67" y="118"/>
                  <a:pt x="67" y="118"/>
                </a:cubicBezTo>
                <a:cubicBezTo>
                  <a:pt x="100" y="118"/>
                  <a:pt x="100" y="118"/>
                  <a:pt x="100" y="118"/>
                </a:cubicBezTo>
                <a:lnTo>
                  <a:pt x="100" y="226"/>
                </a:lnTo>
                <a:close/>
                <a:moveTo>
                  <a:pt x="83" y="103"/>
                </a:moveTo>
                <a:cubicBezTo>
                  <a:pt x="73" y="103"/>
                  <a:pt x="64" y="94"/>
                  <a:pt x="64" y="83"/>
                </a:cubicBezTo>
                <a:cubicBezTo>
                  <a:pt x="64" y="73"/>
                  <a:pt x="73" y="64"/>
                  <a:pt x="83" y="64"/>
                </a:cubicBezTo>
                <a:cubicBezTo>
                  <a:pt x="94" y="64"/>
                  <a:pt x="103" y="73"/>
                  <a:pt x="103" y="83"/>
                </a:cubicBezTo>
                <a:cubicBezTo>
                  <a:pt x="103" y="94"/>
                  <a:pt x="94" y="103"/>
                  <a:pt x="83" y="103"/>
                </a:cubicBezTo>
                <a:close/>
                <a:moveTo>
                  <a:pt x="227" y="226"/>
                </a:moveTo>
                <a:cubicBezTo>
                  <a:pt x="193" y="226"/>
                  <a:pt x="193" y="226"/>
                  <a:pt x="193" y="226"/>
                </a:cubicBezTo>
                <a:cubicBezTo>
                  <a:pt x="193" y="174"/>
                  <a:pt x="193" y="174"/>
                  <a:pt x="193" y="174"/>
                </a:cubicBezTo>
                <a:cubicBezTo>
                  <a:pt x="193" y="161"/>
                  <a:pt x="193" y="145"/>
                  <a:pt x="175" y="145"/>
                </a:cubicBezTo>
                <a:cubicBezTo>
                  <a:pt x="158" y="145"/>
                  <a:pt x="155" y="159"/>
                  <a:pt x="155" y="173"/>
                </a:cubicBezTo>
                <a:cubicBezTo>
                  <a:pt x="155" y="226"/>
                  <a:pt x="155" y="226"/>
                  <a:pt x="155" y="226"/>
                </a:cubicBezTo>
                <a:cubicBezTo>
                  <a:pt x="121" y="226"/>
                  <a:pt x="121" y="226"/>
                  <a:pt x="121" y="226"/>
                </a:cubicBezTo>
                <a:cubicBezTo>
                  <a:pt x="121" y="118"/>
                  <a:pt x="121" y="118"/>
                  <a:pt x="121" y="118"/>
                </a:cubicBezTo>
                <a:cubicBezTo>
                  <a:pt x="154" y="118"/>
                  <a:pt x="154" y="118"/>
                  <a:pt x="154" y="118"/>
                </a:cubicBezTo>
                <a:cubicBezTo>
                  <a:pt x="154" y="133"/>
                  <a:pt x="154" y="133"/>
                  <a:pt x="154" y="133"/>
                </a:cubicBezTo>
                <a:cubicBezTo>
                  <a:pt x="154" y="133"/>
                  <a:pt x="154" y="133"/>
                  <a:pt x="154" y="133"/>
                </a:cubicBezTo>
                <a:cubicBezTo>
                  <a:pt x="159" y="124"/>
                  <a:pt x="170" y="115"/>
                  <a:pt x="186" y="115"/>
                </a:cubicBezTo>
                <a:cubicBezTo>
                  <a:pt x="220" y="115"/>
                  <a:pt x="227" y="138"/>
                  <a:pt x="227" y="167"/>
                </a:cubicBezTo>
                <a:lnTo>
                  <a:pt x="227" y="22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90" name="Freeform 160"/>
          <p:cNvSpPr>
            <a:spLocks/>
          </p:cNvSpPr>
          <p:nvPr/>
        </p:nvSpPr>
        <p:spPr bwMode="auto">
          <a:xfrm>
            <a:off x="665086" y="6038855"/>
            <a:ext cx="237859" cy="238258"/>
          </a:xfrm>
          <a:custGeom>
            <a:avLst/>
            <a:gdLst>
              <a:gd name="T0" fmla="*/ 234 w 291"/>
              <a:gd name="T1" fmla="*/ 0 h 291"/>
              <a:gd name="T2" fmla="*/ 57 w 291"/>
              <a:gd name="T3" fmla="*/ 0 h 291"/>
              <a:gd name="T4" fmla="*/ 0 w 291"/>
              <a:gd name="T5" fmla="*/ 57 h 291"/>
              <a:gd name="T6" fmla="*/ 0 w 291"/>
              <a:gd name="T7" fmla="*/ 234 h 291"/>
              <a:gd name="T8" fmla="*/ 57 w 291"/>
              <a:gd name="T9" fmla="*/ 291 h 291"/>
              <a:gd name="T10" fmla="*/ 141 w 291"/>
              <a:gd name="T11" fmla="*/ 291 h 291"/>
              <a:gd name="T12" fmla="*/ 141 w 291"/>
              <a:gd name="T13" fmla="*/ 183 h 291"/>
              <a:gd name="T14" fmla="*/ 98 w 291"/>
              <a:gd name="T15" fmla="*/ 183 h 291"/>
              <a:gd name="T16" fmla="*/ 98 w 291"/>
              <a:gd name="T17" fmla="*/ 133 h 291"/>
              <a:gd name="T18" fmla="*/ 141 w 291"/>
              <a:gd name="T19" fmla="*/ 133 h 291"/>
              <a:gd name="T20" fmla="*/ 141 w 291"/>
              <a:gd name="T21" fmla="*/ 97 h 291"/>
              <a:gd name="T22" fmla="*/ 204 w 291"/>
              <a:gd name="T23" fmla="*/ 32 h 291"/>
              <a:gd name="T24" fmla="*/ 242 w 291"/>
              <a:gd name="T25" fmla="*/ 34 h 291"/>
              <a:gd name="T26" fmla="*/ 242 w 291"/>
              <a:gd name="T27" fmla="*/ 78 h 291"/>
              <a:gd name="T28" fmla="*/ 216 w 291"/>
              <a:gd name="T29" fmla="*/ 78 h 291"/>
              <a:gd name="T30" fmla="*/ 191 w 291"/>
              <a:gd name="T31" fmla="*/ 102 h 291"/>
              <a:gd name="T32" fmla="*/ 191 w 291"/>
              <a:gd name="T33" fmla="*/ 133 h 291"/>
              <a:gd name="T34" fmla="*/ 240 w 291"/>
              <a:gd name="T35" fmla="*/ 133 h 291"/>
              <a:gd name="T36" fmla="*/ 234 w 291"/>
              <a:gd name="T37" fmla="*/ 183 h 291"/>
              <a:gd name="T38" fmla="*/ 191 w 291"/>
              <a:gd name="T39" fmla="*/ 183 h 291"/>
              <a:gd name="T40" fmla="*/ 191 w 291"/>
              <a:gd name="T41" fmla="*/ 291 h 291"/>
              <a:gd name="T42" fmla="*/ 234 w 291"/>
              <a:gd name="T43" fmla="*/ 291 h 291"/>
              <a:gd name="T44" fmla="*/ 291 w 291"/>
              <a:gd name="T45" fmla="*/ 234 h 291"/>
              <a:gd name="T46" fmla="*/ 291 w 291"/>
              <a:gd name="T47" fmla="*/ 57 h 291"/>
              <a:gd name="T48" fmla="*/ 234 w 291"/>
              <a:gd name="T49" fmla="*/ 0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91" h="291">
                <a:moveTo>
                  <a:pt x="234" y="0"/>
                </a:moveTo>
                <a:cubicBezTo>
                  <a:pt x="57" y="0"/>
                  <a:pt x="57" y="0"/>
                  <a:pt x="57" y="0"/>
                </a:cubicBezTo>
                <a:cubicBezTo>
                  <a:pt x="26" y="0"/>
                  <a:pt x="0" y="26"/>
                  <a:pt x="0" y="57"/>
                </a:cubicBezTo>
                <a:cubicBezTo>
                  <a:pt x="0" y="234"/>
                  <a:pt x="0" y="234"/>
                  <a:pt x="0" y="234"/>
                </a:cubicBezTo>
                <a:cubicBezTo>
                  <a:pt x="0" y="266"/>
                  <a:pt x="26" y="291"/>
                  <a:pt x="57" y="291"/>
                </a:cubicBezTo>
                <a:cubicBezTo>
                  <a:pt x="141" y="291"/>
                  <a:pt x="141" y="291"/>
                  <a:pt x="141" y="291"/>
                </a:cubicBezTo>
                <a:cubicBezTo>
                  <a:pt x="141" y="183"/>
                  <a:pt x="141" y="183"/>
                  <a:pt x="141" y="183"/>
                </a:cubicBezTo>
                <a:cubicBezTo>
                  <a:pt x="98" y="183"/>
                  <a:pt x="98" y="183"/>
                  <a:pt x="98" y="183"/>
                </a:cubicBezTo>
                <a:cubicBezTo>
                  <a:pt x="98" y="133"/>
                  <a:pt x="98" y="133"/>
                  <a:pt x="98" y="133"/>
                </a:cubicBezTo>
                <a:cubicBezTo>
                  <a:pt x="141" y="133"/>
                  <a:pt x="141" y="133"/>
                  <a:pt x="141" y="133"/>
                </a:cubicBezTo>
                <a:cubicBezTo>
                  <a:pt x="141" y="97"/>
                  <a:pt x="141" y="97"/>
                  <a:pt x="141" y="97"/>
                </a:cubicBezTo>
                <a:cubicBezTo>
                  <a:pt x="141" y="55"/>
                  <a:pt x="166" y="32"/>
                  <a:pt x="204" y="32"/>
                </a:cubicBezTo>
                <a:cubicBezTo>
                  <a:pt x="222" y="32"/>
                  <a:pt x="237" y="33"/>
                  <a:pt x="242" y="34"/>
                </a:cubicBezTo>
                <a:cubicBezTo>
                  <a:pt x="242" y="78"/>
                  <a:pt x="242" y="78"/>
                  <a:pt x="242" y="78"/>
                </a:cubicBezTo>
                <a:cubicBezTo>
                  <a:pt x="216" y="78"/>
                  <a:pt x="216" y="78"/>
                  <a:pt x="216" y="78"/>
                </a:cubicBezTo>
                <a:cubicBezTo>
                  <a:pt x="195" y="78"/>
                  <a:pt x="191" y="88"/>
                  <a:pt x="191" y="102"/>
                </a:cubicBezTo>
                <a:cubicBezTo>
                  <a:pt x="191" y="133"/>
                  <a:pt x="191" y="133"/>
                  <a:pt x="191" y="133"/>
                </a:cubicBezTo>
                <a:cubicBezTo>
                  <a:pt x="240" y="133"/>
                  <a:pt x="240" y="133"/>
                  <a:pt x="240" y="133"/>
                </a:cubicBezTo>
                <a:cubicBezTo>
                  <a:pt x="234" y="183"/>
                  <a:pt x="234" y="183"/>
                  <a:pt x="234" y="183"/>
                </a:cubicBezTo>
                <a:cubicBezTo>
                  <a:pt x="191" y="183"/>
                  <a:pt x="191" y="183"/>
                  <a:pt x="191" y="183"/>
                </a:cubicBezTo>
                <a:cubicBezTo>
                  <a:pt x="191" y="291"/>
                  <a:pt x="191" y="291"/>
                  <a:pt x="191" y="291"/>
                </a:cubicBezTo>
                <a:cubicBezTo>
                  <a:pt x="234" y="291"/>
                  <a:pt x="234" y="291"/>
                  <a:pt x="234" y="291"/>
                </a:cubicBezTo>
                <a:cubicBezTo>
                  <a:pt x="265" y="291"/>
                  <a:pt x="291" y="266"/>
                  <a:pt x="291" y="234"/>
                </a:cubicBezTo>
                <a:cubicBezTo>
                  <a:pt x="291" y="57"/>
                  <a:pt x="291" y="57"/>
                  <a:pt x="291" y="57"/>
                </a:cubicBezTo>
                <a:cubicBezTo>
                  <a:pt x="291" y="26"/>
                  <a:pt x="265" y="0"/>
                  <a:pt x="23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98" name="Freeform 153"/>
          <p:cNvSpPr>
            <a:spLocks noEditPoints="1"/>
          </p:cNvSpPr>
          <p:nvPr/>
        </p:nvSpPr>
        <p:spPr bwMode="auto">
          <a:xfrm>
            <a:off x="1367140" y="6036546"/>
            <a:ext cx="242062" cy="242877"/>
          </a:xfrm>
          <a:custGeom>
            <a:avLst/>
            <a:gdLst>
              <a:gd name="T0" fmla="*/ 235 w 291"/>
              <a:gd name="T1" fmla="*/ 0 h 291"/>
              <a:gd name="T2" fmla="*/ 57 w 291"/>
              <a:gd name="T3" fmla="*/ 0 h 291"/>
              <a:gd name="T4" fmla="*/ 0 w 291"/>
              <a:gd name="T5" fmla="*/ 57 h 291"/>
              <a:gd name="T6" fmla="*/ 0 w 291"/>
              <a:gd name="T7" fmla="*/ 234 h 291"/>
              <a:gd name="T8" fmla="*/ 57 w 291"/>
              <a:gd name="T9" fmla="*/ 291 h 291"/>
              <a:gd name="T10" fmla="*/ 235 w 291"/>
              <a:gd name="T11" fmla="*/ 291 h 291"/>
              <a:gd name="T12" fmla="*/ 291 w 291"/>
              <a:gd name="T13" fmla="*/ 234 h 291"/>
              <a:gd name="T14" fmla="*/ 291 w 291"/>
              <a:gd name="T15" fmla="*/ 57 h 291"/>
              <a:gd name="T16" fmla="*/ 235 w 291"/>
              <a:gd name="T17" fmla="*/ 0 h 291"/>
              <a:gd name="T18" fmla="*/ 211 w 291"/>
              <a:gd name="T19" fmla="*/ 112 h 291"/>
              <a:gd name="T20" fmla="*/ 211 w 291"/>
              <a:gd name="T21" fmla="*/ 117 h 291"/>
              <a:gd name="T22" fmla="*/ 116 w 291"/>
              <a:gd name="T23" fmla="*/ 212 h 291"/>
              <a:gd name="T24" fmla="*/ 64 w 291"/>
              <a:gd name="T25" fmla="*/ 197 h 291"/>
              <a:gd name="T26" fmla="*/ 72 w 291"/>
              <a:gd name="T27" fmla="*/ 197 h 291"/>
              <a:gd name="T28" fmla="*/ 114 w 291"/>
              <a:gd name="T29" fmla="*/ 183 h 291"/>
              <a:gd name="T30" fmla="*/ 83 w 291"/>
              <a:gd name="T31" fmla="*/ 160 h 291"/>
              <a:gd name="T32" fmla="*/ 89 w 291"/>
              <a:gd name="T33" fmla="*/ 160 h 291"/>
              <a:gd name="T34" fmla="*/ 98 w 291"/>
              <a:gd name="T35" fmla="*/ 159 h 291"/>
              <a:gd name="T36" fmla="*/ 71 w 291"/>
              <a:gd name="T37" fmla="*/ 126 h 291"/>
              <a:gd name="T38" fmla="*/ 71 w 291"/>
              <a:gd name="T39" fmla="*/ 126 h 291"/>
              <a:gd name="T40" fmla="*/ 86 w 291"/>
              <a:gd name="T41" fmla="*/ 130 h 291"/>
              <a:gd name="T42" fmla="*/ 71 w 291"/>
              <a:gd name="T43" fmla="*/ 102 h 291"/>
              <a:gd name="T44" fmla="*/ 76 w 291"/>
              <a:gd name="T45" fmla="*/ 86 h 291"/>
              <a:gd name="T46" fmla="*/ 145 w 291"/>
              <a:gd name="T47" fmla="*/ 120 h 291"/>
              <a:gd name="T48" fmla="*/ 144 w 291"/>
              <a:gd name="T49" fmla="*/ 113 h 291"/>
              <a:gd name="T50" fmla="*/ 177 w 291"/>
              <a:gd name="T51" fmla="*/ 79 h 291"/>
              <a:gd name="T52" fmla="*/ 202 w 291"/>
              <a:gd name="T53" fmla="*/ 90 h 291"/>
              <a:gd name="T54" fmla="*/ 223 w 291"/>
              <a:gd name="T55" fmla="*/ 82 h 291"/>
              <a:gd name="T56" fmla="*/ 208 w 291"/>
              <a:gd name="T57" fmla="*/ 100 h 291"/>
              <a:gd name="T58" fmla="*/ 227 w 291"/>
              <a:gd name="T59" fmla="*/ 95 h 291"/>
              <a:gd name="T60" fmla="*/ 211 w 291"/>
              <a:gd name="T61" fmla="*/ 112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91" h="291">
                <a:moveTo>
                  <a:pt x="235" y="0"/>
                </a:moveTo>
                <a:cubicBezTo>
                  <a:pt x="57" y="0"/>
                  <a:pt x="57" y="0"/>
                  <a:pt x="57" y="0"/>
                </a:cubicBezTo>
                <a:cubicBezTo>
                  <a:pt x="26" y="0"/>
                  <a:pt x="0" y="26"/>
                  <a:pt x="0" y="57"/>
                </a:cubicBezTo>
                <a:cubicBezTo>
                  <a:pt x="0" y="234"/>
                  <a:pt x="0" y="234"/>
                  <a:pt x="0" y="234"/>
                </a:cubicBezTo>
                <a:cubicBezTo>
                  <a:pt x="0" y="265"/>
                  <a:pt x="26" y="291"/>
                  <a:pt x="57" y="291"/>
                </a:cubicBezTo>
                <a:cubicBezTo>
                  <a:pt x="235" y="291"/>
                  <a:pt x="235" y="291"/>
                  <a:pt x="235" y="291"/>
                </a:cubicBezTo>
                <a:cubicBezTo>
                  <a:pt x="266" y="291"/>
                  <a:pt x="291" y="265"/>
                  <a:pt x="291" y="234"/>
                </a:cubicBezTo>
                <a:cubicBezTo>
                  <a:pt x="291" y="57"/>
                  <a:pt x="291" y="57"/>
                  <a:pt x="291" y="57"/>
                </a:cubicBezTo>
                <a:cubicBezTo>
                  <a:pt x="291" y="26"/>
                  <a:pt x="266" y="0"/>
                  <a:pt x="235" y="0"/>
                </a:cubicBezTo>
                <a:close/>
                <a:moveTo>
                  <a:pt x="211" y="112"/>
                </a:moveTo>
                <a:cubicBezTo>
                  <a:pt x="211" y="114"/>
                  <a:pt x="211" y="115"/>
                  <a:pt x="211" y="117"/>
                </a:cubicBezTo>
                <a:cubicBezTo>
                  <a:pt x="211" y="161"/>
                  <a:pt x="177" y="212"/>
                  <a:pt x="116" y="212"/>
                </a:cubicBezTo>
                <a:cubicBezTo>
                  <a:pt x="97" y="212"/>
                  <a:pt x="79" y="206"/>
                  <a:pt x="64" y="197"/>
                </a:cubicBezTo>
                <a:cubicBezTo>
                  <a:pt x="67" y="197"/>
                  <a:pt x="70" y="197"/>
                  <a:pt x="72" y="197"/>
                </a:cubicBezTo>
                <a:cubicBezTo>
                  <a:pt x="88" y="197"/>
                  <a:pt x="102" y="192"/>
                  <a:pt x="114" y="183"/>
                </a:cubicBezTo>
                <a:cubicBezTo>
                  <a:pt x="99" y="183"/>
                  <a:pt x="87" y="173"/>
                  <a:pt x="83" y="160"/>
                </a:cubicBezTo>
                <a:cubicBezTo>
                  <a:pt x="85" y="160"/>
                  <a:pt x="87" y="160"/>
                  <a:pt x="89" y="160"/>
                </a:cubicBezTo>
                <a:cubicBezTo>
                  <a:pt x="92" y="160"/>
                  <a:pt x="95" y="160"/>
                  <a:pt x="98" y="159"/>
                </a:cubicBezTo>
                <a:cubicBezTo>
                  <a:pt x="82" y="156"/>
                  <a:pt x="71" y="143"/>
                  <a:pt x="71" y="126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75" y="128"/>
                  <a:pt x="81" y="130"/>
                  <a:pt x="86" y="130"/>
                </a:cubicBezTo>
                <a:cubicBezTo>
                  <a:pt x="77" y="124"/>
                  <a:pt x="71" y="114"/>
                  <a:pt x="71" y="102"/>
                </a:cubicBezTo>
                <a:cubicBezTo>
                  <a:pt x="71" y="96"/>
                  <a:pt x="73" y="90"/>
                  <a:pt x="76" y="86"/>
                </a:cubicBezTo>
                <a:cubicBezTo>
                  <a:pt x="92" y="106"/>
                  <a:pt x="117" y="119"/>
                  <a:pt x="145" y="120"/>
                </a:cubicBezTo>
                <a:cubicBezTo>
                  <a:pt x="144" y="118"/>
                  <a:pt x="144" y="115"/>
                  <a:pt x="144" y="113"/>
                </a:cubicBezTo>
                <a:cubicBezTo>
                  <a:pt x="144" y="94"/>
                  <a:pt x="159" y="79"/>
                  <a:pt x="177" y="79"/>
                </a:cubicBezTo>
                <a:cubicBezTo>
                  <a:pt x="187" y="79"/>
                  <a:pt x="195" y="83"/>
                  <a:pt x="202" y="90"/>
                </a:cubicBezTo>
                <a:cubicBezTo>
                  <a:pt x="209" y="88"/>
                  <a:pt x="216" y="86"/>
                  <a:pt x="223" y="82"/>
                </a:cubicBezTo>
                <a:cubicBezTo>
                  <a:pt x="220" y="90"/>
                  <a:pt x="215" y="96"/>
                  <a:pt x="208" y="100"/>
                </a:cubicBezTo>
                <a:cubicBezTo>
                  <a:pt x="215" y="100"/>
                  <a:pt x="221" y="98"/>
                  <a:pt x="227" y="95"/>
                </a:cubicBezTo>
                <a:cubicBezTo>
                  <a:pt x="223" y="102"/>
                  <a:pt x="217" y="108"/>
                  <a:pt x="211" y="112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grpSp>
        <p:nvGrpSpPr>
          <p:cNvPr id="141" name="Group 140"/>
          <p:cNvGrpSpPr/>
          <p:nvPr/>
        </p:nvGrpSpPr>
        <p:grpSpPr>
          <a:xfrm>
            <a:off x="1722570" y="6036546"/>
            <a:ext cx="241247" cy="242877"/>
            <a:chOff x="12560303" y="3738458"/>
            <a:chExt cx="939801" cy="946150"/>
          </a:xfrm>
          <a:solidFill>
            <a:schemeClr val="tx2"/>
          </a:solidFill>
        </p:grpSpPr>
        <p:sp>
          <p:nvSpPr>
            <p:cNvPr id="142" name="Freeform 158"/>
            <p:cNvSpPr>
              <a:spLocks noEditPoints="1"/>
            </p:cNvSpPr>
            <p:nvPr/>
          </p:nvSpPr>
          <p:spPr bwMode="auto">
            <a:xfrm>
              <a:off x="12560303" y="3738458"/>
              <a:ext cx="939801" cy="946150"/>
            </a:xfrm>
            <a:custGeom>
              <a:avLst/>
              <a:gdLst>
                <a:gd name="T0" fmla="*/ 234 w 290"/>
                <a:gd name="T1" fmla="*/ 0 h 291"/>
                <a:gd name="T2" fmla="*/ 56 w 290"/>
                <a:gd name="T3" fmla="*/ 0 h 291"/>
                <a:gd name="T4" fmla="*/ 0 w 290"/>
                <a:gd name="T5" fmla="*/ 57 h 291"/>
                <a:gd name="T6" fmla="*/ 0 w 290"/>
                <a:gd name="T7" fmla="*/ 234 h 291"/>
                <a:gd name="T8" fmla="*/ 56 w 290"/>
                <a:gd name="T9" fmla="*/ 291 h 291"/>
                <a:gd name="T10" fmla="*/ 234 w 290"/>
                <a:gd name="T11" fmla="*/ 291 h 291"/>
                <a:gd name="T12" fmla="*/ 290 w 290"/>
                <a:gd name="T13" fmla="*/ 234 h 291"/>
                <a:gd name="T14" fmla="*/ 290 w 290"/>
                <a:gd name="T15" fmla="*/ 57 h 291"/>
                <a:gd name="T16" fmla="*/ 234 w 290"/>
                <a:gd name="T17" fmla="*/ 0 h 291"/>
                <a:gd name="T18" fmla="*/ 226 w 290"/>
                <a:gd name="T19" fmla="*/ 178 h 291"/>
                <a:gd name="T20" fmla="*/ 203 w 290"/>
                <a:gd name="T21" fmla="*/ 201 h 291"/>
                <a:gd name="T22" fmla="*/ 87 w 290"/>
                <a:gd name="T23" fmla="*/ 201 h 291"/>
                <a:gd name="T24" fmla="*/ 64 w 290"/>
                <a:gd name="T25" fmla="*/ 178 h 291"/>
                <a:gd name="T26" fmla="*/ 64 w 290"/>
                <a:gd name="T27" fmla="*/ 113 h 291"/>
                <a:gd name="T28" fmla="*/ 87 w 290"/>
                <a:gd name="T29" fmla="*/ 90 h 291"/>
                <a:gd name="T30" fmla="*/ 203 w 290"/>
                <a:gd name="T31" fmla="*/ 90 h 291"/>
                <a:gd name="T32" fmla="*/ 226 w 290"/>
                <a:gd name="T33" fmla="*/ 113 h 291"/>
                <a:gd name="T34" fmla="*/ 226 w 290"/>
                <a:gd name="T35" fmla="*/ 178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291">
                  <a:moveTo>
                    <a:pt x="234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6"/>
                    <a:pt x="0" y="57"/>
                  </a:cubicBezTo>
                  <a:cubicBezTo>
                    <a:pt x="0" y="234"/>
                    <a:pt x="0" y="234"/>
                    <a:pt x="0" y="234"/>
                  </a:cubicBezTo>
                  <a:cubicBezTo>
                    <a:pt x="0" y="265"/>
                    <a:pt x="25" y="291"/>
                    <a:pt x="56" y="291"/>
                  </a:cubicBezTo>
                  <a:cubicBezTo>
                    <a:pt x="234" y="291"/>
                    <a:pt x="234" y="291"/>
                    <a:pt x="234" y="291"/>
                  </a:cubicBezTo>
                  <a:cubicBezTo>
                    <a:pt x="265" y="291"/>
                    <a:pt x="290" y="265"/>
                    <a:pt x="290" y="234"/>
                  </a:cubicBezTo>
                  <a:cubicBezTo>
                    <a:pt x="290" y="57"/>
                    <a:pt x="290" y="57"/>
                    <a:pt x="290" y="57"/>
                  </a:cubicBezTo>
                  <a:cubicBezTo>
                    <a:pt x="290" y="26"/>
                    <a:pt x="265" y="0"/>
                    <a:pt x="234" y="0"/>
                  </a:cubicBezTo>
                  <a:close/>
                  <a:moveTo>
                    <a:pt x="226" y="178"/>
                  </a:moveTo>
                  <a:cubicBezTo>
                    <a:pt x="226" y="191"/>
                    <a:pt x="216" y="201"/>
                    <a:pt x="203" y="201"/>
                  </a:cubicBezTo>
                  <a:cubicBezTo>
                    <a:pt x="87" y="201"/>
                    <a:pt x="87" y="201"/>
                    <a:pt x="87" y="201"/>
                  </a:cubicBezTo>
                  <a:cubicBezTo>
                    <a:pt x="74" y="201"/>
                    <a:pt x="64" y="191"/>
                    <a:pt x="64" y="178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4" y="100"/>
                    <a:pt x="74" y="90"/>
                    <a:pt x="87" y="90"/>
                  </a:cubicBezTo>
                  <a:cubicBezTo>
                    <a:pt x="203" y="90"/>
                    <a:pt x="203" y="90"/>
                    <a:pt x="203" y="90"/>
                  </a:cubicBezTo>
                  <a:cubicBezTo>
                    <a:pt x="216" y="90"/>
                    <a:pt x="226" y="100"/>
                    <a:pt x="226" y="113"/>
                  </a:cubicBezTo>
                  <a:lnTo>
                    <a:pt x="226" y="1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43" name="Freeform 159"/>
            <p:cNvSpPr>
              <a:spLocks/>
            </p:cNvSpPr>
            <p:nvPr/>
          </p:nvSpPr>
          <p:spPr bwMode="auto">
            <a:xfrm>
              <a:off x="12974641" y="4128983"/>
              <a:ext cx="142875" cy="149225"/>
            </a:xfrm>
            <a:custGeom>
              <a:avLst/>
              <a:gdLst>
                <a:gd name="T0" fmla="*/ 0 w 90"/>
                <a:gd name="T1" fmla="*/ 94 h 94"/>
                <a:gd name="T2" fmla="*/ 90 w 90"/>
                <a:gd name="T3" fmla="*/ 47 h 94"/>
                <a:gd name="T4" fmla="*/ 0 w 90"/>
                <a:gd name="T5" fmla="*/ 0 h 94"/>
                <a:gd name="T6" fmla="*/ 0 w 90"/>
                <a:gd name="T7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94">
                  <a:moveTo>
                    <a:pt x="0" y="94"/>
                  </a:moveTo>
                  <a:lnTo>
                    <a:pt x="90" y="47"/>
                  </a:lnTo>
                  <a:lnTo>
                    <a:pt x="0" y="0"/>
                  </a:lnTo>
                  <a:lnTo>
                    <a:pt x="0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  <p:sp>
        <p:nvSpPr>
          <p:cNvPr id="144" name="Text Placeholder 6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58812" y="3035186"/>
            <a:ext cx="4398963" cy="729450"/>
          </a:xfrm>
        </p:spPr>
        <p:txBody>
          <a:bodyPr>
            <a:noAutofit/>
          </a:bodyPr>
          <a:lstStyle>
            <a:lvl1pPr algn="l">
              <a:lnSpc>
                <a:spcPts val="2300"/>
              </a:lnSpc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Click to edit Name or Subtitle</a:t>
            </a:r>
          </a:p>
        </p:txBody>
      </p:sp>
      <p:sp>
        <p:nvSpPr>
          <p:cNvPr id="145" name="Rectangle 104"/>
          <p:cNvSpPr>
            <a:spLocks noChangeArrowheads="1"/>
          </p:cNvSpPr>
          <p:nvPr/>
        </p:nvSpPr>
        <p:spPr bwMode="gray">
          <a:xfrm flipH="1">
            <a:off x="-3101348" y="3022486"/>
            <a:ext cx="3018793" cy="72664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NAME OR SUBTITLE HERE</a:t>
            </a:r>
          </a:p>
        </p:txBody>
      </p:sp>
      <p:sp>
        <p:nvSpPr>
          <p:cNvPr id="146" name="Rectangle 104"/>
          <p:cNvSpPr>
            <a:spLocks noChangeArrowheads="1"/>
          </p:cNvSpPr>
          <p:nvPr/>
        </p:nvSpPr>
        <p:spPr bwMode="gray">
          <a:xfrm flipH="1">
            <a:off x="-3101353" y="1071320"/>
            <a:ext cx="3018791" cy="168592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YOUR END TITLE (TANK YOU)</a:t>
            </a:r>
          </a:p>
        </p:txBody>
      </p:sp>
      <p:grpSp>
        <p:nvGrpSpPr>
          <p:cNvPr id="147" name="Group 146"/>
          <p:cNvGrpSpPr/>
          <p:nvPr/>
        </p:nvGrpSpPr>
        <p:grpSpPr>
          <a:xfrm>
            <a:off x="-3101342" y="1071321"/>
            <a:ext cx="3018791" cy="1685926"/>
            <a:chOff x="-460208" y="81446"/>
            <a:chExt cx="377657" cy="1685926"/>
          </a:xfrm>
        </p:grpSpPr>
        <p:cxnSp>
          <p:nvCxnSpPr>
            <p:cNvPr id="148" name="Straight Connector 147"/>
            <p:cNvCxnSpPr/>
            <p:nvPr/>
          </p:nvCxnSpPr>
          <p:spPr bwMode="gray">
            <a:xfrm flipH="1">
              <a:off x="-460208" y="176737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49" name="Straight Connector 148"/>
            <p:cNvCxnSpPr/>
            <p:nvPr/>
          </p:nvCxnSpPr>
          <p:spPr bwMode="gray">
            <a:xfrm flipH="1">
              <a:off x="-460208" y="8144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150" name="Group 149"/>
          <p:cNvGrpSpPr/>
          <p:nvPr/>
        </p:nvGrpSpPr>
        <p:grpSpPr>
          <a:xfrm>
            <a:off x="-3101342" y="3022486"/>
            <a:ext cx="3018791" cy="726649"/>
            <a:chOff x="-460208" y="479536"/>
            <a:chExt cx="377657" cy="726649"/>
          </a:xfrm>
        </p:grpSpPr>
        <p:cxnSp>
          <p:nvCxnSpPr>
            <p:cNvPr id="151" name="Straight Connector 150"/>
            <p:cNvCxnSpPr/>
            <p:nvPr/>
          </p:nvCxnSpPr>
          <p:spPr bwMode="gray">
            <a:xfrm flipH="1">
              <a:off x="-460208" y="12061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52" name="Straight Connector 151"/>
            <p:cNvCxnSpPr/>
            <p:nvPr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sp>
        <p:nvSpPr>
          <p:cNvPr id="153" name="Text Placeholder 6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58812" y="4615543"/>
            <a:ext cx="4398963" cy="1149832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15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 noProof="0" dirty="0"/>
              <a:t>Address</a:t>
            </a:r>
          </a:p>
        </p:txBody>
      </p:sp>
      <p:sp>
        <p:nvSpPr>
          <p:cNvPr id="154" name="Rectangle 104"/>
          <p:cNvSpPr>
            <a:spLocks noChangeArrowheads="1"/>
          </p:cNvSpPr>
          <p:nvPr/>
        </p:nvSpPr>
        <p:spPr bwMode="gray">
          <a:xfrm flipH="1">
            <a:off x="-3101352" y="4615543"/>
            <a:ext cx="3018793" cy="1149831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ADDRESS HERE 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THE REFERENCE PRESENATATION HAS ALL LOCATIONS PRESET FOR YOU TO COPY AND USE FOR YOUR OWN PRESENTATION </a:t>
            </a:r>
          </a:p>
        </p:txBody>
      </p:sp>
      <p:grpSp>
        <p:nvGrpSpPr>
          <p:cNvPr id="155" name="Group 154"/>
          <p:cNvGrpSpPr/>
          <p:nvPr/>
        </p:nvGrpSpPr>
        <p:grpSpPr>
          <a:xfrm>
            <a:off x="-3101342" y="4588626"/>
            <a:ext cx="3018791" cy="1176748"/>
            <a:chOff x="-460208" y="610462"/>
            <a:chExt cx="377657" cy="1176748"/>
          </a:xfrm>
        </p:grpSpPr>
        <p:cxnSp>
          <p:nvCxnSpPr>
            <p:cNvPr id="156" name="Straight Connector 155"/>
            <p:cNvCxnSpPr/>
            <p:nvPr/>
          </p:nvCxnSpPr>
          <p:spPr bwMode="gray">
            <a:xfrm flipH="1">
              <a:off x="-460208" y="178721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57" name="Straight Connector 156"/>
            <p:cNvCxnSpPr/>
            <p:nvPr/>
          </p:nvCxnSpPr>
          <p:spPr bwMode="gray">
            <a:xfrm flipH="1">
              <a:off x="-460208" y="61046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cxnSp>
        <p:nvCxnSpPr>
          <p:cNvPr id="158" name="Straight Connector 157"/>
          <p:cNvCxnSpPr/>
          <p:nvPr/>
        </p:nvCxnSpPr>
        <p:spPr bwMode="gray">
          <a:xfrm flipH="1">
            <a:off x="-3101342" y="4190790"/>
            <a:ext cx="3018791" cy="0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dash"/>
            <a:miter lim="800000"/>
          </a:ln>
          <a:effectLst/>
        </p:spPr>
      </p:cxnSp>
      <p:sp>
        <p:nvSpPr>
          <p:cNvPr id="159" name="Rectangle 104"/>
          <p:cNvSpPr>
            <a:spLocks noChangeArrowheads="1"/>
          </p:cNvSpPr>
          <p:nvPr/>
        </p:nvSpPr>
        <p:spPr bwMode="gray">
          <a:xfrm flipH="1">
            <a:off x="-3101357" y="4215512"/>
            <a:ext cx="3068635" cy="346197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LOCATION</a:t>
            </a:r>
          </a:p>
        </p:txBody>
      </p:sp>
      <p:sp>
        <p:nvSpPr>
          <p:cNvPr id="160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52167" y="4219206"/>
            <a:ext cx="4398963" cy="302127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1800" b="1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2230734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04"/>
          <p:cNvSpPr>
            <a:spLocks noChangeArrowheads="1"/>
          </p:cNvSpPr>
          <p:nvPr/>
        </p:nvSpPr>
        <p:spPr bwMode="gray">
          <a:xfrm flipH="1">
            <a:off x="-3101345" y="5619201"/>
            <a:ext cx="3018793" cy="30742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NAME OF PRESENTER (ONE LINE)</a:t>
            </a:r>
          </a:p>
        </p:txBody>
      </p:sp>
      <p:sp>
        <p:nvSpPr>
          <p:cNvPr id="110" name="Rectangle 104"/>
          <p:cNvSpPr>
            <a:spLocks noChangeArrowheads="1"/>
          </p:cNvSpPr>
          <p:nvPr/>
        </p:nvSpPr>
        <p:spPr bwMode="gray">
          <a:xfrm flipH="1">
            <a:off x="-3101344" y="4680749"/>
            <a:ext cx="3018790" cy="729451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SUBTITLE HERE NOT MORE THAN 2 LINES OF TEXT</a:t>
            </a:r>
          </a:p>
        </p:txBody>
      </p:sp>
      <p:sp>
        <p:nvSpPr>
          <p:cNvPr id="38" name="Rectangle 104"/>
          <p:cNvSpPr>
            <a:spLocks noChangeArrowheads="1"/>
          </p:cNvSpPr>
          <p:nvPr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4962" y="333375"/>
            <a:ext cx="11522076" cy="6191250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dirty="0" err="1">
              <a:solidFill>
                <a:schemeClr val="tx1"/>
              </a:solidFill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995362" y="3329637"/>
            <a:ext cx="10537826" cy="1227573"/>
          </a:xfrm>
        </p:spPr>
        <p:txBody>
          <a:bodyPr anchor="b" anchorCtr="0">
            <a:noAutofit/>
          </a:bodyPr>
          <a:lstStyle>
            <a:lvl1pPr algn="l">
              <a:lnSpc>
                <a:spcPts val="4600"/>
              </a:lnSpc>
              <a:defRPr sz="56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 style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995362" y="4680750"/>
            <a:ext cx="10537826" cy="729450"/>
          </a:xfrm>
        </p:spPr>
        <p:txBody>
          <a:bodyPr>
            <a:noAutofit/>
          </a:bodyPr>
          <a:lstStyle>
            <a:lvl1pPr>
              <a:lnSpc>
                <a:spcPts val="2300"/>
              </a:lnSpc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Subtitle text styles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995362" y="5901351"/>
            <a:ext cx="10537825" cy="275612"/>
          </a:xfrm>
        </p:spPr>
        <p:txBody>
          <a:bodyPr tIns="0" bIns="0" anchor="b"/>
          <a:lstStyle>
            <a:lvl1pPr marL="0" indent="0" algn="l">
              <a:lnSpc>
                <a:spcPct val="100000"/>
              </a:lnSpc>
              <a:buNone/>
              <a:defRPr sz="1500">
                <a:solidFill>
                  <a:schemeClr val="bg1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994275" y="1309688"/>
            <a:ext cx="2975834" cy="1256727"/>
            <a:chOff x="12638090" y="1376363"/>
            <a:chExt cx="3984627" cy="1682751"/>
          </a:xfrm>
          <a:solidFill>
            <a:schemeClr val="bg1"/>
          </a:solidFill>
        </p:grpSpPr>
        <p:sp>
          <p:nvSpPr>
            <p:cNvPr id="61" name="Freeform 5"/>
            <p:cNvSpPr>
              <a:spLocks/>
            </p:cNvSpPr>
            <p:nvPr/>
          </p:nvSpPr>
          <p:spPr bwMode="auto">
            <a:xfrm>
              <a:off x="12638090" y="1376363"/>
              <a:ext cx="1346201" cy="1628775"/>
            </a:xfrm>
            <a:custGeom>
              <a:avLst/>
              <a:gdLst>
                <a:gd name="T0" fmla="*/ 358 w 423"/>
                <a:gd name="T1" fmla="*/ 55 h 509"/>
                <a:gd name="T2" fmla="*/ 209 w 423"/>
                <a:gd name="T3" fmla="*/ 0 h 509"/>
                <a:gd name="T4" fmla="*/ 61 w 423"/>
                <a:gd name="T5" fmla="*/ 61 h 509"/>
                <a:gd name="T6" fmla="*/ 0 w 423"/>
                <a:gd name="T7" fmla="*/ 206 h 509"/>
                <a:gd name="T8" fmla="*/ 141 w 423"/>
                <a:gd name="T9" fmla="*/ 398 h 509"/>
                <a:gd name="T10" fmla="*/ 184 w 423"/>
                <a:gd name="T11" fmla="*/ 330 h 509"/>
                <a:gd name="T12" fmla="*/ 79 w 423"/>
                <a:gd name="T13" fmla="*/ 205 h 509"/>
                <a:gd name="T14" fmla="*/ 210 w 423"/>
                <a:gd name="T15" fmla="*/ 76 h 509"/>
                <a:gd name="T16" fmla="*/ 344 w 423"/>
                <a:gd name="T17" fmla="*/ 202 h 509"/>
                <a:gd name="T18" fmla="*/ 310 w 423"/>
                <a:gd name="T19" fmla="*/ 299 h 509"/>
                <a:gd name="T20" fmla="*/ 310 w 423"/>
                <a:gd name="T21" fmla="*/ 299 h 509"/>
                <a:gd name="T22" fmla="*/ 310 w 423"/>
                <a:gd name="T23" fmla="*/ 300 h 509"/>
                <a:gd name="T24" fmla="*/ 168 w 423"/>
                <a:gd name="T25" fmla="*/ 509 h 509"/>
                <a:gd name="T26" fmla="*/ 241 w 423"/>
                <a:gd name="T27" fmla="*/ 509 h 509"/>
                <a:gd name="T28" fmla="*/ 274 w 423"/>
                <a:gd name="T29" fmla="*/ 491 h 509"/>
                <a:gd name="T30" fmla="*/ 352 w 423"/>
                <a:gd name="T31" fmla="*/ 366 h 509"/>
                <a:gd name="T32" fmla="*/ 366 w 423"/>
                <a:gd name="T33" fmla="*/ 343 h 509"/>
                <a:gd name="T34" fmla="*/ 423 w 423"/>
                <a:gd name="T35" fmla="*/ 200 h 509"/>
                <a:gd name="T36" fmla="*/ 358 w 423"/>
                <a:gd name="T37" fmla="*/ 5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3" h="509">
                  <a:moveTo>
                    <a:pt x="358" y="55"/>
                  </a:moveTo>
                  <a:cubicBezTo>
                    <a:pt x="318" y="20"/>
                    <a:pt x="264" y="0"/>
                    <a:pt x="209" y="0"/>
                  </a:cubicBezTo>
                  <a:cubicBezTo>
                    <a:pt x="153" y="0"/>
                    <a:pt x="101" y="22"/>
                    <a:pt x="61" y="61"/>
                  </a:cubicBezTo>
                  <a:cubicBezTo>
                    <a:pt x="22" y="100"/>
                    <a:pt x="0" y="152"/>
                    <a:pt x="0" y="206"/>
                  </a:cubicBezTo>
                  <a:cubicBezTo>
                    <a:pt x="0" y="296"/>
                    <a:pt x="56" y="372"/>
                    <a:pt x="141" y="398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24" y="319"/>
                    <a:pt x="79" y="268"/>
                    <a:pt x="79" y="205"/>
                  </a:cubicBezTo>
                  <a:cubicBezTo>
                    <a:pt x="79" y="134"/>
                    <a:pt x="138" y="76"/>
                    <a:pt x="210" y="76"/>
                  </a:cubicBezTo>
                  <a:cubicBezTo>
                    <a:pt x="276" y="76"/>
                    <a:pt x="344" y="123"/>
                    <a:pt x="344" y="202"/>
                  </a:cubicBezTo>
                  <a:cubicBezTo>
                    <a:pt x="344" y="239"/>
                    <a:pt x="327" y="271"/>
                    <a:pt x="310" y="299"/>
                  </a:cubicBezTo>
                  <a:cubicBezTo>
                    <a:pt x="310" y="299"/>
                    <a:pt x="310" y="299"/>
                    <a:pt x="310" y="299"/>
                  </a:cubicBezTo>
                  <a:cubicBezTo>
                    <a:pt x="310" y="300"/>
                    <a:pt x="310" y="300"/>
                    <a:pt x="310" y="300"/>
                  </a:cubicBezTo>
                  <a:cubicBezTo>
                    <a:pt x="168" y="509"/>
                    <a:pt x="168" y="509"/>
                    <a:pt x="168" y="509"/>
                  </a:cubicBezTo>
                  <a:cubicBezTo>
                    <a:pt x="241" y="509"/>
                    <a:pt x="241" y="509"/>
                    <a:pt x="241" y="509"/>
                  </a:cubicBezTo>
                  <a:cubicBezTo>
                    <a:pt x="255" y="509"/>
                    <a:pt x="267" y="502"/>
                    <a:pt x="274" y="491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6" y="358"/>
                    <a:pt x="361" y="350"/>
                    <a:pt x="366" y="343"/>
                  </a:cubicBezTo>
                  <a:cubicBezTo>
                    <a:pt x="394" y="297"/>
                    <a:pt x="423" y="249"/>
                    <a:pt x="423" y="200"/>
                  </a:cubicBezTo>
                  <a:cubicBezTo>
                    <a:pt x="423" y="127"/>
                    <a:pt x="388" y="81"/>
                    <a:pt x="358" y="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2" name="Oval 61"/>
            <p:cNvSpPr>
              <a:spLocks noChangeArrowheads="1"/>
            </p:cNvSpPr>
            <p:nvPr/>
          </p:nvSpPr>
          <p:spPr bwMode="auto">
            <a:xfrm>
              <a:off x="13134978" y="1836738"/>
              <a:ext cx="352425" cy="3556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3" name="Rectangle 62"/>
            <p:cNvSpPr>
              <a:spLocks noChangeArrowheads="1"/>
            </p:cNvSpPr>
            <p:nvPr/>
          </p:nvSpPr>
          <p:spPr bwMode="auto">
            <a:xfrm>
              <a:off x="14266866" y="1590676"/>
              <a:ext cx="134938" cy="5349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4" name="Freeform 8"/>
            <p:cNvSpPr>
              <a:spLocks noEditPoints="1"/>
            </p:cNvSpPr>
            <p:nvPr/>
          </p:nvSpPr>
          <p:spPr bwMode="auto">
            <a:xfrm>
              <a:off x="14468478" y="1693863"/>
              <a:ext cx="444500" cy="444500"/>
            </a:xfrm>
            <a:custGeom>
              <a:avLst/>
              <a:gdLst>
                <a:gd name="T0" fmla="*/ 101 w 140"/>
                <a:gd name="T1" fmla="*/ 52 h 139"/>
                <a:gd name="T2" fmla="*/ 93 w 140"/>
                <a:gd name="T3" fmla="*/ 37 h 139"/>
                <a:gd name="T4" fmla="*/ 73 w 140"/>
                <a:gd name="T5" fmla="*/ 29 h 139"/>
                <a:gd name="T6" fmla="*/ 52 w 140"/>
                <a:gd name="T7" fmla="*/ 38 h 139"/>
                <a:gd name="T8" fmla="*/ 44 w 140"/>
                <a:gd name="T9" fmla="*/ 52 h 139"/>
                <a:gd name="T10" fmla="*/ 101 w 140"/>
                <a:gd name="T11" fmla="*/ 52 h 139"/>
                <a:gd name="T12" fmla="*/ 140 w 140"/>
                <a:gd name="T13" fmla="*/ 77 h 139"/>
                <a:gd name="T14" fmla="*/ 43 w 140"/>
                <a:gd name="T15" fmla="*/ 77 h 139"/>
                <a:gd name="T16" fmla="*/ 51 w 140"/>
                <a:gd name="T17" fmla="*/ 99 h 139"/>
                <a:gd name="T18" fmla="*/ 72 w 140"/>
                <a:gd name="T19" fmla="*/ 107 h 139"/>
                <a:gd name="T20" fmla="*/ 89 w 140"/>
                <a:gd name="T21" fmla="*/ 103 h 139"/>
                <a:gd name="T22" fmla="*/ 98 w 140"/>
                <a:gd name="T23" fmla="*/ 93 h 139"/>
                <a:gd name="T24" fmla="*/ 138 w 140"/>
                <a:gd name="T25" fmla="*/ 97 h 139"/>
                <a:gd name="T26" fmla="*/ 113 w 140"/>
                <a:gd name="T27" fmla="*/ 129 h 139"/>
                <a:gd name="T28" fmla="*/ 72 w 140"/>
                <a:gd name="T29" fmla="*/ 139 h 139"/>
                <a:gd name="T30" fmla="*/ 20 w 140"/>
                <a:gd name="T31" fmla="*/ 120 h 139"/>
                <a:gd name="T32" fmla="*/ 0 w 140"/>
                <a:gd name="T33" fmla="*/ 70 h 139"/>
                <a:gd name="T34" fmla="*/ 20 w 140"/>
                <a:gd name="T35" fmla="*/ 19 h 139"/>
                <a:gd name="T36" fmla="*/ 70 w 140"/>
                <a:gd name="T37" fmla="*/ 0 h 139"/>
                <a:gd name="T38" fmla="*/ 122 w 140"/>
                <a:gd name="T39" fmla="*/ 20 h 139"/>
                <a:gd name="T40" fmla="*/ 140 w 140"/>
                <a:gd name="T41" fmla="*/ 73 h 139"/>
                <a:gd name="T42" fmla="*/ 140 w 140"/>
                <a:gd name="T43" fmla="*/ 77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0" h="139">
                  <a:moveTo>
                    <a:pt x="101" y="52"/>
                  </a:moveTo>
                  <a:cubicBezTo>
                    <a:pt x="101" y="51"/>
                    <a:pt x="99" y="43"/>
                    <a:pt x="93" y="37"/>
                  </a:cubicBezTo>
                  <a:cubicBezTo>
                    <a:pt x="88" y="32"/>
                    <a:pt x="81" y="29"/>
                    <a:pt x="73" y="29"/>
                  </a:cubicBezTo>
                  <a:cubicBezTo>
                    <a:pt x="62" y="29"/>
                    <a:pt x="56" y="34"/>
                    <a:pt x="52" y="38"/>
                  </a:cubicBezTo>
                  <a:cubicBezTo>
                    <a:pt x="48" y="41"/>
                    <a:pt x="46" y="46"/>
                    <a:pt x="44" y="52"/>
                  </a:cubicBezTo>
                  <a:lnTo>
                    <a:pt x="101" y="52"/>
                  </a:lnTo>
                  <a:close/>
                  <a:moveTo>
                    <a:pt x="140" y="77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43" y="84"/>
                    <a:pt x="46" y="93"/>
                    <a:pt x="51" y="99"/>
                  </a:cubicBezTo>
                  <a:cubicBezTo>
                    <a:pt x="57" y="106"/>
                    <a:pt x="66" y="107"/>
                    <a:pt x="72" y="107"/>
                  </a:cubicBezTo>
                  <a:cubicBezTo>
                    <a:pt x="78" y="107"/>
                    <a:pt x="85" y="106"/>
                    <a:pt x="89" y="103"/>
                  </a:cubicBezTo>
                  <a:cubicBezTo>
                    <a:pt x="90" y="103"/>
                    <a:pt x="95" y="100"/>
                    <a:pt x="98" y="93"/>
                  </a:cubicBezTo>
                  <a:cubicBezTo>
                    <a:pt x="138" y="97"/>
                    <a:pt x="138" y="97"/>
                    <a:pt x="138" y="97"/>
                  </a:cubicBezTo>
                  <a:cubicBezTo>
                    <a:pt x="132" y="115"/>
                    <a:pt x="120" y="125"/>
                    <a:pt x="113" y="129"/>
                  </a:cubicBezTo>
                  <a:cubicBezTo>
                    <a:pt x="100" y="137"/>
                    <a:pt x="86" y="139"/>
                    <a:pt x="72" y="139"/>
                  </a:cubicBezTo>
                  <a:cubicBezTo>
                    <a:pt x="52" y="139"/>
                    <a:pt x="35" y="136"/>
                    <a:pt x="20" y="120"/>
                  </a:cubicBezTo>
                  <a:cubicBezTo>
                    <a:pt x="9" y="109"/>
                    <a:pt x="0" y="92"/>
                    <a:pt x="0" y="70"/>
                  </a:cubicBezTo>
                  <a:cubicBezTo>
                    <a:pt x="0" y="52"/>
                    <a:pt x="7" y="32"/>
                    <a:pt x="20" y="19"/>
                  </a:cubicBezTo>
                  <a:cubicBezTo>
                    <a:pt x="36" y="3"/>
                    <a:pt x="55" y="0"/>
                    <a:pt x="70" y="0"/>
                  </a:cubicBezTo>
                  <a:cubicBezTo>
                    <a:pt x="85" y="0"/>
                    <a:pt x="106" y="3"/>
                    <a:pt x="122" y="20"/>
                  </a:cubicBezTo>
                  <a:cubicBezTo>
                    <a:pt x="137" y="36"/>
                    <a:pt x="140" y="57"/>
                    <a:pt x="140" y="73"/>
                  </a:cubicBezTo>
                  <a:lnTo>
                    <a:pt x="14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14928854" y="1709738"/>
              <a:ext cx="503238" cy="415925"/>
            </a:xfrm>
            <a:custGeom>
              <a:avLst/>
              <a:gdLst>
                <a:gd name="T0" fmla="*/ 93 w 317"/>
                <a:gd name="T1" fmla="*/ 0 h 262"/>
                <a:gd name="T2" fmla="*/ 159 w 317"/>
                <a:gd name="T3" fmla="*/ 139 h 262"/>
                <a:gd name="T4" fmla="*/ 225 w 317"/>
                <a:gd name="T5" fmla="*/ 0 h 262"/>
                <a:gd name="T6" fmla="*/ 317 w 317"/>
                <a:gd name="T7" fmla="*/ 0 h 262"/>
                <a:gd name="T8" fmla="*/ 185 w 317"/>
                <a:gd name="T9" fmla="*/ 262 h 262"/>
                <a:gd name="T10" fmla="*/ 133 w 317"/>
                <a:gd name="T11" fmla="*/ 262 h 262"/>
                <a:gd name="T12" fmla="*/ 0 w 317"/>
                <a:gd name="T13" fmla="*/ 0 h 262"/>
                <a:gd name="T14" fmla="*/ 93 w 317"/>
                <a:gd name="T1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7" h="262">
                  <a:moveTo>
                    <a:pt x="93" y="0"/>
                  </a:moveTo>
                  <a:lnTo>
                    <a:pt x="159" y="139"/>
                  </a:lnTo>
                  <a:lnTo>
                    <a:pt x="225" y="0"/>
                  </a:lnTo>
                  <a:lnTo>
                    <a:pt x="317" y="0"/>
                  </a:lnTo>
                  <a:lnTo>
                    <a:pt x="185" y="262"/>
                  </a:lnTo>
                  <a:lnTo>
                    <a:pt x="133" y="262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15476541" y="1709738"/>
              <a:ext cx="133350" cy="415925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7 h 130"/>
                <a:gd name="T4" fmla="*/ 9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7"/>
                    <a:pt x="42" y="97"/>
                    <a:pt x="42" y="97"/>
                  </a:cubicBezTo>
                  <a:cubicBezTo>
                    <a:pt x="42" y="115"/>
                    <a:pt x="27" y="130"/>
                    <a:pt x="9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14263691" y="2220913"/>
              <a:ext cx="420688" cy="42545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14779629" y="2230438"/>
              <a:ext cx="133350" cy="415925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8 h 130"/>
                <a:gd name="T4" fmla="*/ 10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8"/>
                    <a:pt x="42" y="98"/>
                    <a:pt x="42" y="98"/>
                  </a:cubicBezTo>
                  <a:cubicBezTo>
                    <a:pt x="42" y="116"/>
                    <a:pt x="27" y="130"/>
                    <a:pt x="10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9" name="Freeform 13"/>
            <p:cNvSpPr>
              <a:spLocks/>
            </p:cNvSpPr>
            <p:nvPr/>
          </p:nvSpPr>
          <p:spPr bwMode="auto">
            <a:xfrm>
              <a:off x="15009816" y="2220913"/>
              <a:ext cx="419100" cy="42545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0" name="Freeform 14"/>
            <p:cNvSpPr>
              <a:spLocks noEditPoints="1"/>
            </p:cNvSpPr>
            <p:nvPr/>
          </p:nvSpPr>
          <p:spPr bwMode="auto">
            <a:xfrm>
              <a:off x="15495591" y="2217738"/>
              <a:ext cx="442913" cy="441325"/>
            </a:xfrm>
            <a:custGeom>
              <a:avLst/>
              <a:gdLst>
                <a:gd name="T0" fmla="*/ 101 w 139"/>
                <a:gd name="T1" fmla="*/ 51 h 138"/>
                <a:gd name="T2" fmla="*/ 92 w 139"/>
                <a:gd name="T3" fmla="*/ 36 h 138"/>
                <a:gd name="T4" fmla="*/ 72 w 139"/>
                <a:gd name="T5" fmla="*/ 29 h 138"/>
                <a:gd name="T6" fmla="*/ 51 w 139"/>
                <a:gd name="T7" fmla="*/ 37 h 138"/>
                <a:gd name="T8" fmla="*/ 44 w 139"/>
                <a:gd name="T9" fmla="*/ 51 h 138"/>
                <a:gd name="T10" fmla="*/ 101 w 139"/>
                <a:gd name="T11" fmla="*/ 51 h 138"/>
                <a:gd name="T12" fmla="*/ 139 w 139"/>
                <a:gd name="T13" fmla="*/ 76 h 138"/>
                <a:gd name="T14" fmla="*/ 42 w 139"/>
                <a:gd name="T15" fmla="*/ 76 h 138"/>
                <a:gd name="T16" fmla="*/ 50 w 139"/>
                <a:gd name="T17" fmla="*/ 99 h 138"/>
                <a:gd name="T18" fmla="*/ 72 w 139"/>
                <a:gd name="T19" fmla="*/ 107 h 138"/>
                <a:gd name="T20" fmla="*/ 89 w 139"/>
                <a:gd name="T21" fmla="*/ 103 h 138"/>
                <a:gd name="T22" fmla="*/ 98 w 139"/>
                <a:gd name="T23" fmla="*/ 92 h 138"/>
                <a:gd name="T24" fmla="*/ 137 w 139"/>
                <a:gd name="T25" fmla="*/ 96 h 138"/>
                <a:gd name="T26" fmla="*/ 112 w 139"/>
                <a:gd name="T27" fmla="*/ 129 h 138"/>
                <a:gd name="T28" fmla="*/ 71 w 139"/>
                <a:gd name="T29" fmla="*/ 138 h 138"/>
                <a:gd name="T30" fmla="*/ 19 w 139"/>
                <a:gd name="T31" fmla="*/ 120 h 138"/>
                <a:gd name="T32" fmla="*/ 0 w 139"/>
                <a:gd name="T33" fmla="*/ 70 h 138"/>
                <a:gd name="T34" fmla="*/ 20 w 139"/>
                <a:gd name="T35" fmla="*/ 18 h 138"/>
                <a:gd name="T36" fmla="*/ 69 w 139"/>
                <a:gd name="T37" fmla="*/ 0 h 138"/>
                <a:gd name="T38" fmla="*/ 121 w 139"/>
                <a:gd name="T39" fmla="*/ 19 h 138"/>
                <a:gd name="T40" fmla="*/ 139 w 139"/>
                <a:gd name="T41" fmla="*/ 72 h 138"/>
                <a:gd name="T42" fmla="*/ 139 w 139"/>
                <a:gd name="T43" fmla="*/ 7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9" h="138">
                  <a:moveTo>
                    <a:pt x="101" y="51"/>
                  </a:moveTo>
                  <a:cubicBezTo>
                    <a:pt x="100" y="50"/>
                    <a:pt x="98" y="42"/>
                    <a:pt x="92" y="36"/>
                  </a:cubicBezTo>
                  <a:cubicBezTo>
                    <a:pt x="87" y="32"/>
                    <a:pt x="81" y="29"/>
                    <a:pt x="72" y="29"/>
                  </a:cubicBezTo>
                  <a:cubicBezTo>
                    <a:pt x="61" y="29"/>
                    <a:pt x="55" y="33"/>
                    <a:pt x="51" y="37"/>
                  </a:cubicBezTo>
                  <a:cubicBezTo>
                    <a:pt x="48" y="41"/>
                    <a:pt x="45" y="45"/>
                    <a:pt x="44" y="51"/>
                  </a:cubicBezTo>
                  <a:lnTo>
                    <a:pt x="101" y="51"/>
                  </a:lnTo>
                  <a:close/>
                  <a:moveTo>
                    <a:pt x="139" y="76"/>
                  </a:moveTo>
                  <a:cubicBezTo>
                    <a:pt x="42" y="76"/>
                    <a:pt x="42" y="76"/>
                    <a:pt x="42" y="76"/>
                  </a:cubicBezTo>
                  <a:cubicBezTo>
                    <a:pt x="42" y="83"/>
                    <a:pt x="45" y="93"/>
                    <a:pt x="50" y="99"/>
                  </a:cubicBezTo>
                  <a:cubicBezTo>
                    <a:pt x="57" y="106"/>
                    <a:pt x="65" y="107"/>
                    <a:pt x="72" y="107"/>
                  </a:cubicBezTo>
                  <a:cubicBezTo>
                    <a:pt x="78" y="107"/>
                    <a:pt x="84" y="106"/>
                    <a:pt x="89" y="103"/>
                  </a:cubicBezTo>
                  <a:cubicBezTo>
                    <a:pt x="89" y="103"/>
                    <a:pt x="94" y="99"/>
                    <a:pt x="98" y="92"/>
                  </a:cubicBezTo>
                  <a:cubicBezTo>
                    <a:pt x="137" y="96"/>
                    <a:pt x="137" y="96"/>
                    <a:pt x="137" y="96"/>
                  </a:cubicBezTo>
                  <a:cubicBezTo>
                    <a:pt x="131" y="115"/>
                    <a:pt x="120" y="124"/>
                    <a:pt x="112" y="129"/>
                  </a:cubicBezTo>
                  <a:cubicBezTo>
                    <a:pt x="100" y="136"/>
                    <a:pt x="86" y="138"/>
                    <a:pt x="71" y="138"/>
                  </a:cubicBezTo>
                  <a:cubicBezTo>
                    <a:pt x="52" y="138"/>
                    <a:pt x="34" y="135"/>
                    <a:pt x="19" y="120"/>
                  </a:cubicBezTo>
                  <a:cubicBezTo>
                    <a:pt x="8" y="108"/>
                    <a:pt x="0" y="91"/>
                    <a:pt x="0" y="70"/>
                  </a:cubicBezTo>
                  <a:cubicBezTo>
                    <a:pt x="0" y="51"/>
                    <a:pt x="6" y="32"/>
                    <a:pt x="20" y="18"/>
                  </a:cubicBezTo>
                  <a:cubicBezTo>
                    <a:pt x="35" y="3"/>
                    <a:pt x="55" y="0"/>
                    <a:pt x="69" y="0"/>
                  </a:cubicBezTo>
                  <a:cubicBezTo>
                    <a:pt x="84" y="0"/>
                    <a:pt x="105" y="2"/>
                    <a:pt x="121" y="19"/>
                  </a:cubicBezTo>
                  <a:cubicBezTo>
                    <a:pt x="136" y="36"/>
                    <a:pt x="139" y="56"/>
                    <a:pt x="139" y="72"/>
                  </a:cubicBezTo>
                  <a:lnTo>
                    <a:pt x="139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1" name="Freeform 15"/>
            <p:cNvSpPr>
              <a:spLocks/>
            </p:cNvSpPr>
            <p:nvPr/>
          </p:nvSpPr>
          <p:spPr bwMode="auto">
            <a:xfrm>
              <a:off x="14270041" y="2822576"/>
              <a:ext cx="147638" cy="182563"/>
            </a:xfrm>
            <a:custGeom>
              <a:avLst/>
              <a:gdLst>
                <a:gd name="T0" fmla="*/ 93 w 93"/>
                <a:gd name="T1" fmla="*/ 0 h 115"/>
                <a:gd name="T2" fmla="*/ 93 w 93"/>
                <a:gd name="T3" fmla="*/ 14 h 115"/>
                <a:gd name="T4" fmla="*/ 55 w 93"/>
                <a:gd name="T5" fmla="*/ 14 h 115"/>
                <a:gd name="T6" fmla="*/ 55 w 93"/>
                <a:gd name="T7" fmla="*/ 115 h 115"/>
                <a:gd name="T8" fmla="*/ 39 w 93"/>
                <a:gd name="T9" fmla="*/ 115 h 115"/>
                <a:gd name="T10" fmla="*/ 39 w 93"/>
                <a:gd name="T11" fmla="*/ 14 h 115"/>
                <a:gd name="T12" fmla="*/ 0 w 93"/>
                <a:gd name="T13" fmla="*/ 14 h 115"/>
                <a:gd name="T14" fmla="*/ 0 w 93"/>
                <a:gd name="T15" fmla="*/ 0 h 115"/>
                <a:gd name="T16" fmla="*/ 93 w 93"/>
                <a:gd name="T1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15">
                  <a:moveTo>
                    <a:pt x="93" y="0"/>
                  </a:moveTo>
                  <a:lnTo>
                    <a:pt x="93" y="14"/>
                  </a:lnTo>
                  <a:lnTo>
                    <a:pt x="55" y="14"/>
                  </a:lnTo>
                  <a:lnTo>
                    <a:pt x="55" y="115"/>
                  </a:lnTo>
                  <a:lnTo>
                    <a:pt x="39" y="115"/>
                  </a:lnTo>
                  <a:lnTo>
                    <a:pt x="39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2" name="Freeform 16"/>
            <p:cNvSpPr>
              <a:spLocks noEditPoints="1"/>
            </p:cNvSpPr>
            <p:nvPr/>
          </p:nvSpPr>
          <p:spPr bwMode="auto">
            <a:xfrm>
              <a:off x="14404978" y="2867026"/>
              <a:ext cx="117475" cy="141288"/>
            </a:xfrm>
            <a:custGeom>
              <a:avLst/>
              <a:gdLst>
                <a:gd name="T0" fmla="*/ 28 w 37"/>
                <a:gd name="T1" fmla="*/ 2 h 44"/>
                <a:gd name="T2" fmla="*/ 34 w 37"/>
                <a:gd name="T3" fmla="*/ 8 h 44"/>
                <a:gd name="T4" fmla="*/ 37 w 37"/>
                <a:gd name="T5" fmla="*/ 15 h 44"/>
                <a:gd name="T6" fmla="*/ 37 w 37"/>
                <a:gd name="T7" fmla="*/ 24 h 44"/>
                <a:gd name="T8" fmla="*/ 7 w 37"/>
                <a:gd name="T9" fmla="*/ 24 h 44"/>
                <a:gd name="T10" fmla="*/ 10 w 37"/>
                <a:gd name="T11" fmla="*/ 34 h 44"/>
                <a:gd name="T12" fmla="*/ 19 w 37"/>
                <a:gd name="T13" fmla="*/ 38 h 44"/>
                <a:gd name="T14" fmla="*/ 27 w 37"/>
                <a:gd name="T15" fmla="*/ 35 h 44"/>
                <a:gd name="T16" fmla="*/ 30 w 37"/>
                <a:gd name="T17" fmla="*/ 30 h 44"/>
                <a:gd name="T18" fmla="*/ 37 w 37"/>
                <a:gd name="T19" fmla="*/ 30 h 44"/>
                <a:gd name="T20" fmla="*/ 35 w 37"/>
                <a:gd name="T21" fmla="*/ 35 h 44"/>
                <a:gd name="T22" fmla="*/ 32 w 37"/>
                <a:gd name="T23" fmla="*/ 39 h 44"/>
                <a:gd name="T24" fmla="*/ 24 w 37"/>
                <a:gd name="T25" fmla="*/ 44 h 44"/>
                <a:gd name="T26" fmla="*/ 18 w 37"/>
                <a:gd name="T27" fmla="*/ 44 h 44"/>
                <a:gd name="T28" fmla="*/ 5 w 37"/>
                <a:gd name="T29" fmla="*/ 39 h 44"/>
                <a:gd name="T30" fmla="*/ 0 w 37"/>
                <a:gd name="T31" fmla="*/ 23 h 44"/>
                <a:gd name="T32" fmla="*/ 5 w 37"/>
                <a:gd name="T33" fmla="*/ 7 h 44"/>
                <a:gd name="T34" fmla="*/ 19 w 37"/>
                <a:gd name="T35" fmla="*/ 0 h 44"/>
                <a:gd name="T36" fmla="*/ 28 w 37"/>
                <a:gd name="T37" fmla="*/ 2 h 44"/>
                <a:gd name="T38" fmla="*/ 30 w 37"/>
                <a:gd name="T39" fmla="*/ 19 h 44"/>
                <a:gd name="T40" fmla="*/ 28 w 37"/>
                <a:gd name="T41" fmla="*/ 11 h 44"/>
                <a:gd name="T42" fmla="*/ 19 w 37"/>
                <a:gd name="T43" fmla="*/ 6 h 44"/>
                <a:gd name="T44" fmla="*/ 11 w 37"/>
                <a:gd name="T45" fmla="*/ 10 h 44"/>
                <a:gd name="T46" fmla="*/ 7 w 37"/>
                <a:gd name="T47" fmla="*/ 19 h 44"/>
                <a:gd name="T48" fmla="*/ 30 w 37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5" y="10"/>
                    <a:pt x="36" y="12"/>
                    <a:pt x="37" y="15"/>
                  </a:cubicBezTo>
                  <a:cubicBezTo>
                    <a:pt x="37" y="17"/>
                    <a:pt x="37" y="20"/>
                    <a:pt x="3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5" y="37"/>
                    <a:pt x="27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6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7" y="19"/>
                  </a:cubicBez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3" name="Freeform 17"/>
            <p:cNvSpPr>
              <a:spLocks/>
            </p:cNvSpPr>
            <p:nvPr/>
          </p:nvSpPr>
          <p:spPr bwMode="auto">
            <a:xfrm>
              <a:off x="14544678" y="2867026"/>
              <a:ext cx="114300" cy="141288"/>
            </a:xfrm>
            <a:custGeom>
              <a:avLst/>
              <a:gdLst>
                <a:gd name="T0" fmla="*/ 31 w 36"/>
                <a:gd name="T1" fmla="*/ 3 h 44"/>
                <a:gd name="T2" fmla="*/ 36 w 36"/>
                <a:gd name="T3" fmla="*/ 15 h 44"/>
                <a:gd name="T4" fmla="*/ 29 w 36"/>
                <a:gd name="T5" fmla="*/ 15 h 44"/>
                <a:gd name="T6" fmla="*/ 26 w 36"/>
                <a:gd name="T7" fmla="*/ 9 h 44"/>
                <a:gd name="T8" fmla="*/ 19 w 36"/>
                <a:gd name="T9" fmla="*/ 6 h 44"/>
                <a:gd name="T10" fmla="*/ 10 w 36"/>
                <a:gd name="T11" fmla="*/ 13 h 44"/>
                <a:gd name="T12" fmla="*/ 8 w 36"/>
                <a:gd name="T13" fmla="*/ 23 h 44"/>
                <a:gd name="T14" fmla="*/ 10 w 36"/>
                <a:gd name="T15" fmla="*/ 34 h 44"/>
                <a:gd name="T16" fmla="*/ 19 w 36"/>
                <a:gd name="T17" fmla="*/ 38 h 44"/>
                <a:gd name="T18" fmla="*/ 26 w 36"/>
                <a:gd name="T19" fmla="*/ 35 h 44"/>
                <a:gd name="T20" fmla="*/ 29 w 36"/>
                <a:gd name="T21" fmla="*/ 28 h 44"/>
                <a:gd name="T22" fmla="*/ 36 w 36"/>
                <a:gd name="T23" fmla="*/ 28 h 44"/>
                <a:gd name="T24" fmla="*/ 30 w 36"/>
                <a:gd name="T25" fmla="*/ 40 h 44"/>
                <a:gd name="T26" fmla="*/ 18 w 36"/>
                <a:gd name="T27" fmla="*/ 44 h 44"/>
                <a:gd name="T28" fmla="*/ 5 w 36"/>
                <a:gd name="T29" fmla="*/ 38 h 44"/>
                <a:gd name="T30" fmla="*/ 0 w 36"/>
                <a:gd name="T31" fmla="*/ 23 h 44"/>
                <a:gd name="T32" fmla="*/ 6 w 36"/>
                <a:gd name="T33" fmla="*/ 6 h 44"/>
                <a:gd name="T34" fmla="*/ 19 w 36"/>
                <a:gd name="T35" fmla="*/ 0 h 44"/>
                <a:gd name="T36" fmla="*/ 31 w 36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44">
                  <a:moveTo>
                    <a:pt x="31" y="3"/>
                  </a:moveTo>
                  <a:cubicBezTo>
                    <a:pt x="34" y="6"/>
                    <a:pt x="35" y="10"/>
                    <a:pt x="36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3"/>
                    <a:pt x="28" y="11"/>
                    <a:pt x="26" y="9"/>
                  </a:cubicBezTo>
                  <a:cubicBezTo>
                    <a:pt x="25" y="7"/>
                    <a:pt x="22" y="6"/>
                    <a:pt x="19" y="6"/>
                  </a:cubicBezTo>
                  <a:cubicBezTo>
                    <a:pt x="15" y="6"/>
                    <a:pt x="12" y="8"/>
                    <a:pt x="10" y="13"/>
                  </a:cubicBezTo>
                  <a:cubicBezTo>
                    <a:pt x="8" y="16"/>
                    <a:pt x="8" y="19"/>
                    <a:pt x="8" y="23"/>
                  </a:cubicBezTo>
                  <a:cubicBezTo>
                    <a:pt x="8" y="27"/>
                    <a:pt x="9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4" y="37"/>
                    <a:pt x="26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3" y="44"/>
                    <a:pt x="8" y="42"/>
                    <a:pt x="5" y="38"/>
                  </a:cubicBezTo>
                  <a:cubicBezTo>
                    <a:pt x="2" y="34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4" y="0"/>
                    <a:pt x="28" y="1"/>
                    <a:pt x="31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4" name="Freeform 18"/>
            <p:cNvSpPr>
              <a:spLocks/>
            </p:cNvSpPr>
            <p:nvPr/>
          </p:nvSpPr>
          <p:spPr bwMode="auto">
            <a:xfrm>
              <a:off x="14684379" y="2822576"/>
              <a:ext cx="107950" cy="182563"/>
            </a:xfrm>
            <a:custGeom>
              <a:avLst/>
              <a:gdLst>
                <a:gd name="T0" fmla="*/ 0 w 34"/>
                <a:gd name="T1" fmla="*/ 0 h 57"/>
                <a:gd name="T2" fmla="*/ 7 w 34"/>
                <a:gd name="T3" fmla="*/ 0 h 57"/>
                <a:gd name="T4" fmla="*/ 7 w 34"/>
                <a:gd name="T5" fmla="*/ 21 h 57"/>
                <a:gd name="T6" fmla="*/ 11 w 34"/>
                <a:gd name="T7" fmla="*/ 16 h 57"/>
                <a:gd name="T8" fmla="*/ 20 w 34"/>
                <a:gd name="T9" fmla="*/ 14 h 57"/>
                <a:gd name="T10" fmla="*/ 32 w 34"/>
                <a:gd name="T11" fmla="*/ 21 h 57"/>
                <a:gd name="T12" fmla="*/ 34 w 34"/>
                <a:gd name="T13" fmla="*/ 30 h 57"/>
                <a:gd name="T14" fmla="*/ 34 w 34"/>
                <a:gd name="T15" fmla="*/ 57 h 57"/>
                <a:gd name="T16" fmla="*/ 26 w 34"/>
                <a:gd name="T17" fmla="*/ 57 h 57"/>
                <a:gd name="T18" fmla="*/ 26 w 34"/>
                <a:gd name="T19" fmla="*/ 31 h 57"/>
                <a:gd name="T20" fmla="*/ 25 w 34"/>
                <a:gd name="T21" fmla="*/ 24 h 57"/>
                <a:gd name="T22" fmla="*/ 18 w 34"/>
                <a:gd name="T23" fmla="*/ 21 h 57"/>
                <a:gd name="T24" fmla="*/ 10 w 34"/>
                <a:gd name="T25" fmla="*/ 23 h 57"/>
                <a:gd name="T26" fmla="*/ 7 w 34"/>
                <a:gd name="T27" fmla="*/ 35 h 57"/>
                <a:gd name="T28" fmla="*/ 7 w 34"/>
                <a:gd name="T29" fmla="*/ 57 h 57"/>
                <a:gd name="T30" fmla="*/ 0 w 34"/>
                <a:gd name="T31" fmla="*/ 57 h 57"/>
                <a:gd name="T32" fmla="*/ 0 w 34"/>
                <a:gd name="T3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57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19"/>
                    <a:pt x="10" y="17"/>
                    <a:pt x="11" y="16"/>
                  </a:cubicBezTo>
                  <a:cubicBezTo>
                    <a:pt x="13" y="15"/>
                    <a:pt x="16" y="14"/>
                    <a:pt x="20" y="14"/>
                  </a:cubicBezTo>
                  <a:cubicBezTo>
                    <a:pt x="26" y="14"/>
                    <a:pt x="30" y="16"/>
                    <a:pt x="32" y="21"/>
                  </a:cubicBezTo>
                  <a:cubicBezTo>
                    <a:pt x="33" y="23"/>
                    <a:pt x="34" y="26"/>
                    <a:pt x="34" y="30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28"/>
                    <a:pt x="26" y="25"/>
                    <a:pt x="25" y="24"/>
                  </a:cubicBezTo>
                  <a:cubicBezTo>
                    <a:pt x="24" y="22"/>
                    <a:pt x="22" y="21"/>
                    <a:pt x="18" y="21"/>
                  </a:cubicBezTo>
                  <a:cubicBezTo>
                    <a:pt x="15" y="21"/>
                    <a:pt x="13" y="22"/>
                    <a:pt x="10" y="23"/>
                  </a:cubicBezTo>
                  <a:cubicBezTo>
                    <a:pt x="8" y="25"/>
                    <a:pt x="7" y="29"/>
                    <a:pt x="7" y="35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0" y="57"/>
                    <a:pt x="0" y="57"/>
                    <a:pt x="0" y="57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5" name="Freeform 19"/>
            <p:cNvSpPr>
              <a:spLocks/>
            </p:cNvSpPr>
            <p:nvPr/>
          </p:nvSpPr>
          <p:spPr bwMode="auto">
            <a:xfrm>
              <a:off x="14827254" y="2867026"/>
              <a:ext cx="107950" cy="138113"/>
            </a:xfrm>
            <a:custGeom>
              <a:avLst/>
              <a:gdLst>
                <a:gd name="T0" fmla="*/ 0 w 34"/>
                <a:gd name="T1" fmla="*/ 1 h 43"/>
                <a:gd name="T2" fmla="*/ 6 w 34"/>
                <a:gd name="T3" fmla="*/ 1 h 43"/>
                <a:gd name="T4" fmla="*/ 6 w 34"/>
                <a:gd name="T5" fmla="*/ 7 h 43"/>
                <a:gd name="T6" fmla="*/ 13 w 34"/>
                <a:gd name="T7" fmla="*/ 2 h 43"/>
                <a:gd name="T8" fmla="*/ 20 w 34"/>
                <a:gd name="T9" fmla="*/ 0 h 43"/>
                <a:gd name="T10" fmla="*/ 32 w 34"/>
                <a:gd name="T11" fmla="*/ 7 h 43"/>
                <a:gd name="T12" fmla="*/ 34 w 34"/>
                <a:gd name="T13" fmla="*/ 16 h 43"/>
                <a:gd name="T14" fmla="*/ 34 w 34"/>
                <a:gd name="T15" fmla="*/ 43 h 43"/>
                <a:gd name="T16" fmla="*/ 26 w 34"/>
                <a:gd name="T17" fmla="*/ 43 h 43"/>
                <a:gd name="T18" fmla="*/ 26 w 34"/>
                <a:gd name="T19" fmla="*/ 17 h 43"/>
                <a:gd name="T20" fmla="*/ 25 w 34"/>
                <a:gd name="T21" fmla="*/ 11 h 43"/>
                <a:gd name="T22" fmla="*/ 19 w 34"/>
                <a:gd name="T23" fmla="*/ 7 h 43"/>
                <a:gd name="T24" fmla="*/ 14 w 34"/>
                <a:gd name="T25" fmla="*/ 7 h 43"/>
                <a:gd name="T26" fmla="*/ 9 w 34"/>
                <a:gd name="T27" fmla="*/ 11 h 43"/>
                <a:gd name="T28" fmla="*/ 7 w 34"/>
                <a:gd name="T29" fmla="*/ 15 h 43"/>
                <a:gd name="T30" fmla="*/ 7 w 34"/>
                <a:gd name="T31" fmla="*/ 21 h 43"/>
                <a:gd name="T32" fmla="*/ 7 w 34"/>
                <a:gd name="T33" fmla="*/ 43 h 43"/>
                <a:gd name="T34" fmla="*/ 0 w 34"/>
                <a:gd name="T35" fmla="*/ 43 h 43"/>
                <a:gd name="T36" fmla="*/ 0 w 34"/>
                <a:gd name="T37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8" y="5"/>
                    <a:pt x="10" y="3"/>
                    <a:pt x="13" y="2"/>
                  </a:cubicBezTo>
                  <a:cubicBezTo>
                    <a:pt x="15" y="1"/>
                    <a:pt x="17" y="0"/>
                    <a:pt x="20" y="0"/>
                  </a:cubicBezTo>
                  <a:cubicBezTo>
                    <a:pt x="26" y="0"/>
                    <a:pt x="30" y="2"/>
                    <a:pt x="32" y="7"/>
                  </a:cubicBezTo>
                  <a:cubicBezTo>
                    <a:pt x="33" y="9"/>
                    <a:pt x="34" y="12"/>
                    <a:pt x="34" y="16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4"/>
                    <a:pt x="26" y="12"/>
                    <a:pt x="25" y="11"/>
                  </a:cubicBezTo>
                  <a:cubicBezTo>
                    <a:pt x="24" y="8"/>
                    <a:pt x="22" y="7"/>
                    <a:pt x="19" y="7"/>
                  </a:cubicBezTo>
                  <a:cubicBezTo>
                    <a:pt x="17" y="7"/>
                    <a:pt x="16" y="7"/>
                    <a:pt x="14" y="7"/>
                  </a:cubicBezTo>
                  <a:cubicBezTo>
                    <a:pt x="13" y="8"/>
                    <a:pt x="11" y="9"/>
                    <a:pt x="9" y="11"/>
                  </a:cubicBezTo>
                  <a:cubicBezTo>
                    <a:pt x="8" y="12"/>
                    <a:pt x="8" y="13"/>
                    <a:pt x="7" y="15"/>
                  </a:cubicBezTo>
                  <a:cubicBezTo>
                    <a:pt x="7" y="16"/>
                    <a:pt x="7" y="18"/>
                    <a:pt x="7" y="21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6" name="Freeform 20"/>
            <p:cNvSpPr>
              <a:spLocks noEditPoints="1"/>
            </p:cNvSpPr>
            <p:nvPr/>
          </p:nvSpPr>
          <p:spPr bwMode="auto">
            <a:xfrm>
              <a:off x="14960604" y="2867026"/>
              <a:ext cx="122238" cy="141288"/>
            </a:xfrm>
            <a:custGeom>
              <a:avLst/>
              <a:gdLst>
                <a:gd name="T0" fmla="*/ 33 w 38"/>
                <a:gd name="T1" fmla="*/ 5 h 44"/>
                <a:gd name="T2" fmla="*/ 38 w 38"/>
                <a:gd name="T3" fmla="*/ 21 h 44"/>
                <a:gd name="T4" fmla="*/ 33 w 38"/>
                <a:gd name="T5" fmla="*/ 38 h 44"/>
                <a:gd name="T6" fmla="*/ 18 w 38"/>
                <a:gd name="T7" fmla="*/ 44 h 44"/>
                <a:gd name="T8" fmla="*/ 5 w 38"/>
                <a:gd name="T9" fmla="*/ 39 h 44"/>
                <a:gd name="T10" fmla="*/ 0 w 38"/>
                <a:gd name="T11" fmla="*/ 23 h 44"/>
                <a:gd name="T12" fmla="*/ 5 w 38"/>
                <a:gd name="T13" fmla="*/ 6 h 44"/>
                <a:gd name="T14" fmla="*/ 19 w 38"/>
                <a:gd name="T15" fmla="*/ 0 h 44"/>
                <a:gd name="T16" fmla="*/ 33 w 38"/>
                <a:gd name="T17" fmla="*/ 5 h 44"/>
                <a:gd name="T18" fmla="*/ 28 w 38"/>
                <a:gd name="T19" fmla="*/ 33 h 44"/>
                <a:gd name="T20" fmla="*/ 31 w 38"/>
                <a:gd name="T21" fmla="*/ 21 h 44"/>
                <a:gd name="T22" fmla="*/ 29 w 38"/>
                <a:gd name="T23" fmla="*/ 12 h 44"/>
                <a:gd name="T24" fmla="*/ 19 w 38"/>
                <a:gd name="T25" fmla="*/ 6 h 44"/>
                <a:gd name="T26" fmla="*/ 10 w 38"/>
                <a:gd name="T27" fmla="*/ 11 h 44"/>
                <a:gd name="T28" fmla="*/ 7 w 38"/>
                <a:gd name="T29" fmla="*/ 23 h 44"/>
                <a:gd name="T30" fmla="*/ 10 w 38"/>
                <a:gd name="T31" fmla="*/ 34 h 44"/>
                <a:gd name="T32" fmla="*/ 19 w 38"/>
                <a:gd name="T33" fmla="*/ 38 h 44"/>
                <a:gd name="T34" fmla="*/ 28 w 38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44">
                  <a:moveTo>
                    <a:pt x="33" y="5"/>
                  </a:moveTo>
                  <a:cubicBezTo>
                    <a:pt x="36" y="9"/>
                    <a:pt x="38" y="14"/>
                    <a:pt x="38" y="21"/>
                  </a:cubicBezTo>
                  <a:cubicBezTo>
                    <a:pt x="38" y="28"/>
                    <a:pt x="37" y="33"/>
                    <a:pt x="33" y="38"/>
                  </a:cubicBezTo>
                  <a:cubicBezTo>
                    <a:pt x="30" y="42"/>
                    <a:pt x="25" y="44"/>
                    <a:pt x="18" y="44"/>
                  </a:cubicBezTo>
                  <a:cubicBezTo>
                    <a:pt x="13" y="44"/>
                    <a:pt x="8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moveTo>
                    <a:pt x="28" y="33"/>
                  </a:moveTo>
                  <a:cubicBezTo>
                    <a:pt x="30" y="30"/>
                    <a:pt x="31" y="26"/>
                    <a:pt x="31" y="21"/>
                  </a:cubicBezTo>
                  <a:cubicBezTo>
                    <a:pt x="31" y="17"/>
                    <a:pt x="30" y="14"/>
                    <a:pt x="29" y="12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4" y="38"/>
                    <a:pt x="27" y="37"/>
                    <a:pt x="28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7" name="Rectangle 76"/>
            <p:cNvSpPr>
              <a:spLocks noChangeArrowheads="1"/>
            </p:cNvSpPr>
            <p:nvPr/>
          </p:nvSpPr>
          <p:spPr bwMode="auto">
            <a:xfrm>
              <a:off x="15114591" y="2822576"/>
              <a:ext cx="22225" cy="182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8" name="Freeform 22"/>
            <p:cNvSpPr>
              <a:spLocks noEditPoints="1"/>
            </p:cNvSpPr>
            <p:nvPr/>
          </p:nvSpPr>
          <p:spPr bwMode="auto">
            <a:xfrm>
              <a:off x="15162216" y="2867026"/>
              <a:ext cx="123825" cy="141288"/>
            </a:xfrm>
            <a:custGeom>
              <a:avLst/>
              <a:gdLst>
                <a:gd name="T0" fmla="*/ 33 w 39"/>
                <a:gd name="T1" fmla="*/ 5 h 44"/>
                <a:gd name="T2" fmla="*/ 39 w 39"/>
                <a:gd name="T3" fmla="*/ 21 h 44"/>
                <a:gd name="T4" fmla="*/ 34 w 39"/>
                <a:gd name="T5" fmla="*/ 38 h 44"/>
                <a:gd name="T6" fmla="*/ 19 w 39"/>
                <a:gd name="T7" fmla="*/ 44 h 44"/>
                <a:gd name="T8" fmla="*/ 5 w 39"/>
                <a:gd name="T9" fmla="*/ 39 h 44"/>
                <a:gd name="T10" fmla="*/ 0 w 39"/>
                <a:gd name="T11" fmla="*/ 23 h 44"/>
                <a:gd name="T12" fmla="*/ 6 w 39"/>
                <a:gd name="T13" fmla="*/ 6 h 44"/>
                <a:gd name="T14" fmla="*/ 20 w 39"/>
                <a:gd name="T15" fmla="*/ 0 h 44"/>
                <a:gd name="T16" fmla="*/ 33 w 39"/>
                <a:gd name="T17" fmla="*/ 5 h 44"/>
                <a:gd name="T18" fmla="*/ 29 w 39"/>
                <a:gd name="T19" fmla="*/ 33 h 44"/>
                <a:gd name="T20" fmla="*/ 31 w 39"/>
                <a:gd name="T21" fmla="*/ 21 h 44"/>
                <a:gd name="T22" fmla="*/ 30 w 39"/>
                <a:gd name="T23" fmla="*/ 12 h 44"/>
                <a:gd name="T24" fmla="*/ 20 w 39"/>
                <a:gd name="T25" fmla="*/ 6 h 44"/>
                <a:gd name="T26" fmla="*/ 10 w 39"/>
                <a:gd name="T27" fmla="*/ 11 h 44"/>
                <a:gd name="T28" fmla="*/ 7 w 39"/>
                <a:gd name="T29" fmla="*/ 23 h 44"/>
                <a:gd name="T30" fmla="*/ 10 w 39"/>
                <a:gd name="T31" fmla="*/ 34 h 44"/>
                <a:gd name="T32" fmla="*/ 20 w 39"/>
                <a:gd name="T33" fmla="*/ 38 h 44"/>
                <a:gd name="T34" fmla="*/ 29 w 39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44">
                  <a:moveTo>
                    <a:pt x="33" y="5"/>
                  </a:moveTo>
                  <a:cubicBezTo>
                    <a:pt x="37" y="9"/>
                    <a:pt x="39" y="14"/>
                    <a:pt x="39" y="21"/>
                  </a:cubicBezTo>
                  <a:cubicBezTo>
                    <a:pt x="39" y="28"/>
                    <a:pt x="37" y="33"/>
                    <a:pt x="34" y="38"/>
                  </a:cubicBezTo>
                  <a:cubicBezTo>
                    <a:pt x="31" y="42"/>
                    <a:pt x="26" y="44"/>
                    <a:pt x="19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moveTo>
                    <a:pt x="29" y="33"/>
                  </a:moveTo>
                  <a:cubicBezTo>
                    <a:pt x="31" y="30"/>
                    <a:pt x="31" y="26"/>
                    <a:pt x="31" y="21"/>
                  </a:cubicBezTo>
                  <a:cubicBezTo>
                    <a:pt x="31" y="17"/>
                    <a:pt x="31" y="14"/>
                    <a:pt x="30" y="12"/>
                  </a:cubicBezTo>
                  <a:cubicBezTo>
                    <a:pt x="28" y="8"/>
                    <a:pt x="24" y="6"/>
                    <a:pt x="20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20" y="38"/>
                  </a:cubicBezTo>
                  <a:cubicBezTo>
                    <a:pt x="24" y="38"/>
                    <a:pt x="27" y="37"/>
                    <a:pt x="2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9" name="Freeform 23"/>
            <p:cNvSpPr>
              <a:spLocks noEditPoints="1"/>
            </p:cNvSpPr>
            <p:nvPr/>
          </p:nvSpPr>
          <p:spPr bwMode="auto">
            <a:xfrm>
              <a:off x="15305091" y="2870201"/>
              <a:ext cx="117475" cy="188913"/>
            </a:xfrm>
            <a:custGeom>
              <a:avLst/>
              <a:gdLst>
                <a:gd name="T0" fmla="*/ 26 w 37"/>
                <a:gd name="T1" fmla="*/ 2 h 59"/>
                <a:gd name="T2" fmla="*/ 30 w 37"/>
                <a:gd name="T3" fmla="*/ 6 h 59"/>
                <a:gd name="T4" fmla="*/ 30 w 37"/>
                <a:gd name="T5" fmla="*/ 1 h 59"/>
                <a:gd name="T6" fmla="*/ 37 w 37"/>
                <a:gd name="T7" fmla="*/ 1 h 59"/>
                <a:gd name="T8" fmla="*/ 37 w 37"/>
                <a:gd name="T9" fmla="*/ 38 h 59"/>
                <a:gd name="T10" fmla="*/ 34 w 37"/>
                <a:gd name="T11" fmla="*/ 51 h 59"/>
                <a:gd name="T12" fmla="*/ 18 w 37"/>
                <a:gd name="T13" fmla="*/ 59 h 59"/>
                <a:gd name="T14" fmla="*/ 7 w 37"/>
                <a:gd name="T15" fmla="*/ 56 h 59"/>
                <a:gd name="T16" fmla="*/ 2 w 37"/>
                <a:gd name="T17" fmla="*/ 47 h 59"/>
                <a:gd name="T18" fmla="*/ 9 w 37"/>
                <a:gd name="T19" fmla="*/ 47 h 59"/>
                <a:gd name="T20" fmla="*/ 11 w 37"/>
                <a:gd name="T21" fmla="*/ 51 h 59"/>
                <a:gd name="T22" fmla="*/ 18 w 37"/>
                <a:gd name="T23" fmla="*/ 54 h 59"/>
                <a:gd name="T24" fmla="*/ 29 w 37"/>
                <a:gd name="T25" fmla="*/ 48 h 59"/>
                <a:gd name="T26" fmla="*/ 30 w 37"/>
                <a:gd name="T27" fmla="*/ 36 h 59"/>
                <a:gd name="T28" fmla="*/ 25 w 37"/>
                <a:gd name="T29" fmla="*/ 41 h 59"/>
                <a:gd name="T30" fmla="*/ 17 w 37"/>
                <a:gd name="T31" fmla="*/ 42 h 59"/>
                <a:gd name="T32" fmla="*/ 5 w 37"/>
                <a:gd name="T33" fmla="*/ 38 h 59"/>
                <a:gd name="T34" fmla="*/ 0 w 37"/>
                <a:gd name="T35" fmla="*/ 22 h 59"/>
                <a:gd name="T36" fmla="*/ 5 w 37"/>
                <a:gd name="T37" fmla="*/ 5 h 59"/>
                <a:gd name="T38" fmla="*/ 18 w 37"/>
                <a:gd name="T39" fmla="*/ 0 h 59"/>
                <a:gd name="T40" fmla="*/ 26 w 37"/>
                <a:gd name="T41" fmla="*/ 2 h 59"/>
                <a:gd name="T42" fmla="*/ 27 w 37"/>
                <a:gd name="T43" fmla="*/ 9 h 59"/>
                <a:gd name="T44" fmla="*/ 19 w 37"/>
                <a:gd name="T45" fmla="*/ 6 h 59"/>
                <a:gd name="T46" fmla="*/ 9 w 37"/>
                <a:gd name="T47" fmla="*/ 13 h 59"/>
                <a:gd name="T48" fmla="*/ 8 w 37"/>
                <a:gd name="T49" fmla="*/ 22 h 59"/>
                <a:gd name="T50" fmla="*/ 10 w 37"/>
                <a:gd name="T51" fmla="*/ 33 h 59"/>
                <a:gd name="T52" fmla="*/ 18 w 37"/>
                <a:gd name="T53" fmla="*/ 37 h 59"/>
                <a:gd name="T54" fmla="*/ 29 w 37"/>
                <a:gd name="T55" fmla="*/ 30 h 59"/>
                <a:gd name="T56" fmla="*/ 30 w 37"/>
                <a:gd name="T57" fmla="*/ 21 h 59"/>
                <a:gd name="T58" fmla="*/ 27 w 37"/>
                <a:gd name="T59" fmla="*/ 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" h="59">
                  <a:moveTo>
                    <a:pt x="26" y="2"/>
                  </a:moveTo>
                  <a:cubicBezTo>
                    <a:pt x="28" y="3"/>
                    <a:pt x="29" y="4"/>
                    <a:pt x="30" y="6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4"/>
                    <a:pt x="36" y="48"/>
                    <a:pt x="34" y="51"/>
                  </a:cubicBezTo>
                  <a:cubicBezTo>
                    <a:pt x="32" y="57"/>
                    <a:pt x="26" y="59"/>
                    <a:pt x="18" y="59"/>
                  </a:cubicBezTo>
                  <a:cubicBezTo>
                    <a:pt x="14" y="59"/>
                    <a:pt x="10" y="58"/>
                    <a:pt x="7" y="56"/>
                  </a:cubicBezTo>
                  <a:cubicBezTo>
                    <a:pt x="4" y="54"/>
                    <a:pt x="2" y="51"/>
                    <a:pt x="2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9"/>
                    <a:pt x="10" y="50"/>
                    <a:pt x="11" y="51"/>
                  </a:cubicBezTo>
                  <a:cubicBezTo>
                    <a:pt x="12" y="53"/>
                    <a:pt x="15" y="54"/>
                    <a:pt x="18" y="54"/>
                  </a:cubicBezTo>
                  <a:cubicBezTo>
                    <a:pt x="24" y="54"/>
                    <a:pt x="27" y="52"/>
                    <a:pt x="29" y="48"/>
                  </a:cubicBezTo>
                  <a:cubicBezTo>
                    <a:pt x="30" y="46"/>
                    <a:pt x="30" y="42"/>
                    <a:pt x="30" y="36"/>
                  </a:cubicBezTo>
                  <a:cubicBezTo>
                    <a:pt x="29" y="38"/>
                    <a:pt x="27" y="40"/>
                    <a:pt x="25" y="41"/>
                  </a:cubicBezTo>
                  <a:cubicBezTo>
                    <a:pt x="23" y="42"/>
                    <a:pt x="20" y="42"/>
                    <a:pt x="17" y="42"/>
                  </a:cubicBezTo>
                  <a:cubicBezTo>
                    <a:pt x="13" y="42"/>
                    <a:pt x="9" y="41"/>
                    <a:pt x="5" y="38"/>
                  </a:cubicBezTo>
                  <a:cubicBezTo>
                    <a:pt x="2" y="34"/>
                    <a:pt x="0" y="29"/>
                    <a:pt x="0" y="22"/>
                  </a:cubicBezTo>
                  <a:cubicBezTo>
                    <a:pt x="0" y="15"/>
                    <a:pt x="2" y="9"/>
                    <a:pt x="5" y="5"/>
                  </a:cubicBezTo>
                  <a:cubicBezTo>
                    <a:pt x="9" y="1"/>
                    <a:pt x="13" y="0"/>
                    <a:pt x="18" y="0"/>
                  </a:cubicBezTo>
                  <a:cubicBezTo>
                    <a:pt x="21" y="0"/>
                    <a:pt x="24" y="0"/>
                    <a:pt x="26" y="2"/>
                  </a:cubicBezTo>
                  <a:moveTo>
                    <a:pt x="27" y="9"/>
                  </a:moveTo>
                  <a:cubicBezTo>
                    <a:pt x="25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5"/>
                    <a:pt x="8" y="18"/>
                    <a:pt x="8" y="22"/>
                  </a:cubicBezTo>
                  <a:cubicBezTo>
                    <a:pt x="8" y="27"/>
                    <a:pt x="9" y="31"/>
                    <a:pt x="10" y="33"/>
                  </a:cubicBezTo>
                  <a:cubicBezTo>
                    <a:pt x="12" y="35"/>
                    <a:pt x="15" y="37"/>
                    <a:pt x="18" y="37"/>
                  </a:cubicBezTo>
                  <a:cubicBezTo>
                    <a:pt x="23" y="37"/>
                    <a:pt x="27" y="34"/>
                    <a:pt x="29" y="30"/>
                  </a:cubicBezTo>
                  <a:cubicBezTo>
                    <a:pt x="30" y="27"/>
                    <a:pt x="30" y="24"/>
                    <a:pt x="30" y="21"/>
                  </a:cubicBezTo>
                  <a:cubicBezTo>
                    <a:pt x="30" y="16"/>
                    <a:pt x="29" y="12"/>
                    <a:pt x="27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0" name="Freeform 24"/>
            <p:cNvSpPr>
              <a:spLocks/>
            </p:cNvSpPr>
            <p:nvPr/>
          </p:nvSpPr>
          <p:spPr bwMode="auto">
            <a:xfrm>
              <a:off x="15444791" y="2870201"/>
              <a:ext cx="120650" cy="188913"/>
            </a:xfrm>
            <a:custGeom>
              <a:avLst/>
              <a:gdLst>
                <a:gd name="T0" fmla="*/ 30 w 38"/>
                <a:gd name="T1" fmla="*/ 0 h 59"/>
                <a:gd name="T2" fmla="*/ 38 w 38"/>
                <a:gd name="T3" fmla="*/ 0 h 59"/>
                <a:gd name="T4" fmla="*/ 31 w 38"/>
                <a:gd name="T5" fmla="*/ 19 h 59"/>
                <a:gd name="T6" fmla="*/ 25 w 38"/>
                <a:gd name="T7" fmla="*/ 36 h 59"/>
                <a:gd name="T8" fmla="*/ 16 w 38"/>
                <a:gd name="T9" fmla="*/ 55 h 59"/>
                <a:gd name="T10" fmla="*/ 8 w 38"/>
                <a:gd name="T11" fmla="*/ 59 h 59"/>
                <a:gd name="T12" fmla="*/ 6 w 38"/>
                <a:gd name="T13" fmla="*/ 59 h 59"/>
                <a:gd name="T14" fmla="*/ 4 w 38"/>
                <a:gd name="T15" fmla="*/ 58 h 59"/>
                <a:gd name="T16" fmla="*/ 4 w 38"/>
                <a:gd name="T17" fmla="*/ 52 h 59"/>
                <a:gd name="T18" fmla="*/ 6 w 38"/>
                <a:gd name="T19" fmla="*/ 53 h 59"/>
                <a:gd name="T20" fmla="*/ 8 w 38"/>
                <a:gd name="T21" fmla="*/ 53 h 59"/>
                <a:gd name="T22" fmla="*/ 11 w 38"/>
                <a:gd name="T23" fmla="*/ 52 h 59"/>
                <a:gd name="T24" fmla="*/ 12 w 38"/>
                <a:gd name="T25" fmla="*/ 51 h 59"/>
                <a:gd name="T26" fmla="*/ 13 w 38"/>
                <a:gd name="T27" fmla="*/ 47 h 59"/>
                <a:gd name="T28" fmla="*/ 15 w 38"/>
                <a:gd name="T29" fmla="*/ 43 h 59"/>
                <a:gd name="T30" fmla="*/ 0 w 38"/>
                <a:gd name="T31" fmla="*/ 0 h 59"/>
                <a:gd name="T32" fmla="*/ 8 w 38"/>
                <a:gd name="T33" fmla="*/ 0 h 59"/>
                <a:gd name="T34" fmla="*/ 19 w 38"/>
                <a:gd name="T35" fmla="*/ 34 h 59"/>
                <a:gd name="T36" fmla="*/ 30 w 38"/>
                <a:gd name="T3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59">
                  <a:moveTo>
                    <a:pt x="30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7" y="3"/>
                    <a:pt x="35" y="9"/>
                    <a:pt x="31" y="19"/>
                  </a:cubicBezTo>
                  <a:cubicBezTo>
                    <a:pt x="29" y="26"/>
                    <a:pt x="27" y="31"/>
                    <a:pt x="25" y="36"/>
                  </a:cubicBezTo>
                  <a:cubicBezTo>
                    <a:pt x="21" y="47"/>
                    <a:pt x="18" y="53"/>
                    <a:pt x="16" y="55"/>
                  </a:cubicBezTo>
                  <a:cubicBezTo>
                    <a:pt x="15" y="58"/>
                    <a:pt x="12" y="59"/>
                    <a:pt x="8" y="59"/>
                  </a:cubicBezTo>
                  <a:cubicBezTo>
                    <a:pt x="7" y="59"/>
                    <a:pt x="6" y="59"/>
                    <a:pt x="6" y="59"/>
                  </a:cubicBezTo>
                  <a:cubicBezTo>
                    <a:pt x="5" y="59"/>
                    <a:pt x="4" y="59"/>
                    <a:pt x="4" y="58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5" y="52"/>
                    <a:pt x="6" y="53"/>
                    <a:pt x="6" y="53"/>
                  </a:cubicBezTo>
                  <a:cubicBezTo>
                    <a:pt x="7" y="53"/>
                    <a:pt x="7" y="53"/>
                    <a:pt x="8" y="53"/>
                  </a:cubicBezTo>
                  <a:cubicBezTo>
                    <a:pt x="9" y="53"/>
                    <a:pt x="10" y="52"/>
                    <a:pt x="11" y="52"/>
                  </a:cubicBezTo>
                  <a:cubicBezTo>
                    <a:pt x="11" y="52"/>
                    <a:pt x="12" y="51"/>
                    <a:pt x="12" y="51"/>
                  </a:cubicBezTo>
                  <a:cubicBezTo>
                    <a:pt x="12" y="50"/>
                    <a:pt x="13" y="49"/>
                    <a:pt x="13" y="47"/>
                  </a:cubicBezTo>
                  <a:cubicBezTo>
                    <a:pt x="14" y="45"/>
                    <a:pt x="15" y="44"/>
                    <a:pt x="15" y="4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34"/>
                    <a:pt x="19" y="34"/>
                    <a:pt x="19" y="34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1" name="Freeform 25"/>
            <p:cNvSpPr>
              <a:spLocks/>
            </p:cNvSpPr>
            <p:nvPr/>
          </p:nvSpPr>
          <p:spPr bwMode="auto">
            <a:xfrm>
              <a:off x="15655929" y="2816226"/>
              <a:ext cx="142875" cy="195263"/>
            </a:xfrm>
            <a:custGeom>
              <a:avLst/>
              <a:gdLst>
                <a:gd name="T0" fmla="*/ 8 w 45"/>
                <a:gd name="T1" fmla="*/ 40 h 61"/>
                <a:gd name="T2" fmla="*/ 10 w 45"/>
                <a:gd name="T3" fmla="*/ 48 h 61"/>
                <a:gd name="T4" fmla="*/ 23 w 45"/>
                <a:gd name="T5" fmla="*/ 54 h 61"/>
                <a:gd name="T6" fmla="*/ 30 w 45"/>
                <a:gd name="T7" fmla="*/ 53 h 61"/>
                <a:gd name="T8" fmla="*/ 37 w 45"/>
                <a:gd name="T9" fmla="*/ 44 h 61"/>
                <a:gd name="T10" fmla="*/ 34 w 45"/>
                <a:gd name="T11" fmla="*/ 37 h 61"/>
                <a:gd name="T12" fmla="*/ 25 w 45"/>
                <a:gd name="T13" fmla="*/ 34 h 61"/>
                <a:gd name="T14" fmla="*/ 18 w 45"/>
                <a:gd name="T15" fmla="*/ 32 h 61"/>
                <a:gd name="T16" fmla="*/ 7 w 45"/>
                <a:gd name="T17" fmla="*/ 29 h 61"/>
                <a:gd name="T18" fmla="*/ 2 w 45"/>
                <a:gd name="T19" fmla="*/ 18 h 61"/>
                <a:gd name="T20" fmla="*/ 7 w 45"/>
                <a:gd name="T21" fmla="*/ 5 h 61"/>
                <a:gd name="T22" fmla="*/ 22 w 45"/>
                <a:gd name="T23" fmla="*/ 0 h 61"/>
                <a:gd name="T24" fmla="*/ 37 w 45"/>
                <a:gd name="T25" fmla="*/ 5 h 61"/>
                <a:gd name="T26" fmla="*/ 43 w 45"/>
                <a:gd name="T27" fmla="*/ 19 h 61"/>
                <a:gd name="T28" fmla="*/ 36 w 45"/>
                <a:gd name="T29" fmla="*/ 19 h 61"/>
                <a:gd name="T30" fmla="*/ 33 w 45"/>
                <a:gd name="T31" fmla="*/ 12 h 61"/>
                <a:gd name="T32" fmla="*/ 22 w 45"/>
                <a:gd name="T33" fmla="*/ 7 h 61"/>
                <a:gd name="T34" fmla="*/ 12 w 45"/>
                <a:gd name="T35" fmla="*/ 10 h 61"/>
                <a:gd name="T36" fmla="*/ 10 w 45"/>
                <a:gd name="T37" fmla="*/ 17 h 61"/>
                <a:gd name="T38" fmla="*/ 13 w 45"/>
                <a:gd name="T39" fmla="*/ 23 h 61"/>
                <a:gd name="T40" fmla="*/ 23 w 45"/>
                <a:gd name="T41" fmla="*/ 26 h 61"/>
                <a:gd name="T42" fmla="*/ 31 w 45"/>
                <a:gd name="T43" fmla="*/ 28 h 61"/>
                <a:gd name="T44" fmla="*/ 39 w 45"/>
                <a:gd name="T45" fmla="*/ 31 h 61"/>
                <a:gd name="T46" fmla="*/ 45 w 45"/>
                <a:gd name="T47" fmla="*/ 43 h 61"/>
                <a:gd name="T48" fmla="*/ 38 w 45"/>
                <a:gd name="T49" fmla="*/ 56 h 61"/>
                <a:gd name="T50" fmla="*/ 22 w 45"/>
                <a:gd name="T51" fmla="*/ 61 h 61"/>
                <a:gd name="T52" fmla="*/ 6 w 45"/>
                <a:gd name="T53" fmla="*/ 55 h 61"/>
                <a:gd name="T54" fmla="*/ 0 w 45"/>
                <a:gd name="T55" fmla="*/ 40 h 61"/>
                <a:gd name="T56" fmla="*/ 8 w 45"/>
                <a:gd name="T57" fmla="*/ 4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5" h="61">
                  <a:moveTo>
                    <a:pt x="8" y="40"/>
                  </a:moveTo>
                  <a:cubicBezTo>
                    <a:pt x="8" y="44"/>
                    <a:pt x="8" y="46"/>
                    <a:pt x="10" y="48"/>
                  </a:cubicBezTo>
                  <a:cubicBezTo>
                    <a:pt x="12" y="52"/>
                    <a:pt x="17" y="54"/>
                    <a:pt x="23" y="54"/>
                  </a:cubicBezTo>
                  <a:cubicBezTo>
                    <a:pt x="26" y="54"/>
                    <a:pt x="28" y="54"/>
                    <a:pt x="30" y="53"/>
                  </a:cubicBezTo>
                  <a:cubicBezTo>
                    <a:pt x="35" y="51"/>
                    <a:pt x="37" y="48"/>
                    <a:pt x="37" y="44"/>
                  </a:cubicBezTo>
                  <a:cubicBezTo>
                    <a:pt x="37" y="41"/>
                    <a:pt x="36" y="39"/>
                    <a:pt x="34" y="37"/>
                  </a:cubicBezTo>
                  <a:cubicBezTo>
                    <a:pt x="32" y="36"/>
                    <a:pt x="29" y="35"/>
                    <a:pt x="25" y="34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3" y="31"/>
                    <a:pt x="9" y="30"/>
                    <a:pt x="7" y="29"/>
                  </a:cubicBezTo>
                  <a:cubicBezTo>
                    <a:pt x="4" y="26"/>
                    <a:pt x="2" y="23"/>
                    <a:pt x="2" y="18"/>
                  </a:cubicBezTo>
                  <a:cubicBezTo>
                    <a:pt x="2" y="13"/>
                    <a:pt x="4" y="9"/>
                    <a:pt x="7" y="5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7" y="5"/>
                  </a:cubicBezTo>
                  <a:cubicBezTo>
                    <a:pt x="41" y="8"/>
                    <a:pt x="43" y="12"/>
                    <a:pt x="43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5"/>
                    <a:pt x="35" y="13"/>
                    <a:pt x="33" y="12"/>
                  </a:cubicBezTo>
                  <a:cubicBezTo>
                    <a:pt x="31" y="9"/>
                    <a:pt x="27" y="7"/>
                    <a:pt x="22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10" y="14"/>
                    <a:pt x="10" y="17"/>
                  </a:cubicBezTo>
                  <a:cubicBezTo>
                    <a:pt x="10" y="19"/>
                    <a:pt x="11" y="21"/>
                    <a:pt x="13" y="23"/>
                  </a:cubicBezTo>
                  <a:cubicBezTo>
                    <a:pt x="14" y="24"/>
                    <a:pt x="18" y="25"/>
                    <a:pt x="23" y="26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4" y="29"/>
                    <a:pt x="37" y="30"/>
                    <a:pt x="39" y="31"/>
                  </a:cubicBezTo>
                  <a:cubicBezTo>
                    <a:pt x="43" y="34"/>
                    <a:pt x="45" y="38"/>
                    <a:pt x="45" y="43"/>
                  </a:cubicBezTo>
                  <a:cubicBezTo>
                    <a:pt x="45" y="49"/>
                    <a:pt x="42" y="54"/>
                    <a:pt x="38" y="56"/>
                  </a:cubicBezTo>
                  <a:cubicBezTo>
                    <a:pt x="33" y="59"/>
                    <a:pt x="28" y="61"/>
                    <a:pt x="22" y="61"/>
                  </a:cubicBezTo>
                  <a:cubicBezTo>
                    <a:pt x="15" y="61"/>
                    <a:pt x="10" y="59"/>
                    <a:pt x="6" y="55"/>
                  </a:cubicBezTo>
                  <a:cubicBezTo>
                    <a:pt x="2" y="51"/>
                    <a:pt x="0" y="47"/>
                    <a:pt x="0" y="40"/>
                  </a:cubicBezTo>
                  <a:lnTo>
                    <a:pt x="8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2" name="Freeform 26"/>
            <p:cNvSpPr>
              <a:spLocks noEditPoints="1"/>
            </p:cNvSpPr>
            <p:nvPr/>
          </p:nvSpPr>
          <p:spPr bwMode="auto">
            <a:xfrm>
              <a:off x="15824204" y="2867026"/>
              <a:ext cx="120650" cy="141288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8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20 w 38"/>
                <a:gd name="T35" fmla="*/ 0 h 44"/>
                <a:gd name="T36" fmla="*/ 28 w 38"/>
                <a:gd name="T37" fmla="*/ 2 h 44"/>
                <a:gd name="T38" fmla="*/ 31 w 38"/>
                <a:gd name="T39" fmla="*/ 19 h 44"/>
                <a:gd name="T40" fmla="*/ 29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1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8" y="17"/>
                    <a:pt x="38" y="20"/>
                    <a:pt x="3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9"/>
                    <a:pt x="9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6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1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1" y="19"/>
                  </a:moveTo>
                  <a:cubicBezTo>
                    <a:pt x="30" y="16"/>
                    <a:pt x="30" y="13"/>
                    <a:pt x="29" y="11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1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3" name="Freeform 27"/>
            <p:cNvSpPr>
              <a:spLocks/>
            </p:cNvSpPr>
            <p:nvPr/>
          </p:nvSpPr>
          <p:spPr bwMode="auto">
            <a:xfrm>
              <a:off x="15976604" y="2867026"/>
              <a:ext cx="63500" cy="138113"/>
            </a:xfrm>
            <a:custGeom>
              <a:avLst/>
              <a:gdLst>
                <a:gd name="T0" fmla="*/ 0 w 20"/>
                <a:gd name="T1" fmla="*/ 1 h 43"/>
                <a:gd name="T2" fmla="*/ 6 w 20"/>
                <a:gd name="T3" fmla="*/ 1 h 43"/>
                <a:gd name="T4" fmla="*/ 6 w 20"/>
                <a:gd name="T5" fmla="*/ 8 h 43"/>
                <a:gd name="T6" fmla="*/ 10 w 20"/>
                <a:gd name="T7" fmla="*/ 3 h 43"/>
                <a:gd name="T8" fmla="*/ 18 w 20"/>
                <a:gd name="T9" fmla="*/ 0 h 43"/>
                <a:gd name="T10" fmla="*/ 18 w 20"/>
                <a:gd name="T11" fmla="*/ 0 h 43"/>
                <a:gd name="T12" fmla="*/ 20 w 20"/>
                <a:gd name="T13" fmla="*/ 1 h 43"/>
                <a:gd name="T14" fmla="*/ 20 w 20"/>
                <a:gd name="T15" fmla="*/ 8 h 43"/>
                <a:gd name="T16" fmla="*/ 19 w 20"/>
                <a:gd name="T17" fmla="*/ 8 h 43"/>
                <a:gd name="T18" fmla="*/ 18 w 20"/>
                <a:gd name="T19" fmla="*/ 8 h 43"/>
                <a:gd name="T20" fmla="*/ 9 w 20"/>
                <a:gd name="T21" fmla="*/ 11 h 43"/>
                <a:gd name="T22" fmla="*/ 7 w 20"/>
                <a:gd name="T23" fmla="*/ 19 h 43"/>
                <a:gd name="T24" fmla="*/ 7 w 20"/>
                <a:gd name="T25" fmla="*/ 43 h 43"/>
                <a:gd name="T26" fmla="*/ 0 w 20"/>
                <a:gd name="T27" fmla="*/ 43 h 43"/>
                <a:gd name="T28" fmla="*/ 0 w 20"/>
                <a:gd name="T29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7"/>
                    <a:pt x="8" y="5"/>
                    <a:pt x="10" y="3"/>
                  </a:cubicBezTo>
                  <a:cubicBezTo>
                    <a:pt x="12" y="1"/>
                    <a:pt x="15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20" y="1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4" y="8"/>
                    <a:pt x="11" y="9"/>
                    <a:pt x="9" y="11"/>
                  </a:cubicBezTo>
                  <a:cubicBezTo>
                    <a:pt x="8" y="13"/>
                    <a:pt x="7" y="16"/>
                    <a:pt x="7" y="19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4" name="Freeform 28"/>
            <p:cNvSpPr>
              <a:spLocks/>
            </p:cNvSpPr>
            <p:nvPr/>
          </p:nvSpPr>
          <p:spPr bwMode="auto">
            <a:xfrm>
              <a:off x="16046454" y="2870201"/>
              <a:ext cx="120650" cy="134938"/>
            </a:xfrm>
            <a:custGeom>
              <a:avLst/>
              <a:gdLst>
                <a:gd name="T0" fmla="*/ 16 w 76"/>
                <a:gd name="T1" fmla="*/ 0 h 85"/>
                <a:gd name="T2" fmla="*/ 38 w 76"/>
                <a:gd name="T3" fmla="*/ 69 h 85"/>
                <a:gd name="T4" fmla="*/ 62 w 76"/>
                <a:gd name="T5" fmla="*/ 0 h 85"/>
                <a:gd name="T6" fmla="*/ 76 w 76"/>
                <a:gd name="T7" fmla="*/ 0 h 85"/>
                <a:gd name="T8" fmla="*/ 46 w 76"/>
                <a:gd name="T9" fmla="*/ 85 h 85"/>
                <a:gd name="T10" fmla="*/ 30 w 76"/>
                <a:gd name="T11" fmla="*/ 85 h 85"/>
                <a:gd name="T12" fmla="*/ 0 w 76"/>
                <a:gd name="T13" fmla="*/ 0 h 85"/>
                <a:gd name="T14" fmla="*/ 16 w 76"/>
                <a:gd name="T1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85">
                  <a:moveTo>
                    <a:pt x="16" y="0"/>
                  </a:moveTo>
                  <a:lnTo>
                    <a:pt x="38" y="69"/>
                  </a:lnTo>
                  <a:lnTo>
                    <a:pt x="62" y="0"/>
                  </a:lnTo>
                  <a:lnTo>
                    <a:pt x="76" y="0"/>
                  </a:lnTo>
                  <a:lnTo>
                    <a:pt x="46" y="85"/>
                  </a:lnTo>
                  <a:lnTo>
                    <a:pt x="30" y="85"/>
                  </a:lnTo>
                  <a:lnTo>
                    <a:pt x="0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5" name="Freeform 29"/>
            <p:cNvSpPr>
              <a:spLocks noEditPoints="1"/>
            </p:cNvSpPr>
            <p:nvPr/>
          </p:nvSpPr>
          <p:spPr bwMode="auto">
            <a:xfrm>
              <a:off x="16189329" y="2822576"/>
              <a:ext cx="22225" cy="182563"/>
            </a:xfrm>
            <a:custGeom>
              <a:avLst/>
              <a:gdLst>
                <a:gd name="T0" fmla="*/ 0 w 14"/>
                <a:gd name="T1" fmla="*/ 0 h 115"/>
                <a:gd name="T2" fmla="*/ 14 w 14"/>
                <a:gd name="T3" fmla="*/ 0 h 115"/>
                <a:gd name="T4" fmla="*/ 14 w 14"/>
                <a:gd name="T5" fmla="*/ 16 h 115"/>
                <a:gd name="T6" fmla="*/ 0 w 14"/>
                <a:gd name="T7" fmla="*/ 16 h 115"/>
                <a:gd name="T8" fmla="*/ 0 w 14"/>
                <a:gd name="T9" fmla="*/ 0 h 115"/>
                <a:gd name="T10" fmla="*/ 0 w 14"/>
                <a:gd name="T11" fmla="*/ 30 h 115"/>
                <a:gd name="T12" fmla="*/ 14 w 14"/>
                <a:gd name="T13" fmla="*/ 30 h 115"/>
                <a:gd name="T14" fmla="*/ 14 w 14"/>
                <a:gd name="T15" fmla="*/ 115 h 115"/>
                <a:gd name="T16" fmla="*/ 0 w 14"/>
                <a:gd name="T17" fmla="*/ 115 h 115"/>
                <a:gd name="T18" fmla="*/ 0 w 14"/>
                <a:gd name="T19" fmla="*/ 3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15">
                  <a:moveTo>
                    <a:pt x="0" y="0"/>
                  </a:moveTo>
                  <a:lnTo>
                    <a:pt x="14" y="0"/>
                  </a:lnTo>
                  <a:lnTo>
                    <a:pt x="14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0" y="30"/>
                  </a:moveTo>
                  <a:lnTo>
                    <a:pt x="14" y="30"/>
                  </a:lnTo>
                  <a:lnTo>
                    <a:pt x="14" y="115"/>
                  </a:lnTo>
                  <a:lnTo>
                    <a:pt x="0" y="115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6" name="Freeform 30"/>
            <p:cNvSpPr>
              <a:spLocks/>
            </p:cNvSpPr>
            <p:nvPr/>
          </p:nvSpPr>
          <p:spPr bwMode="auto">
            <a:xfrm>
              <a:off x="16240129" y="2867026"/>
              <a:ext cx="112713" cy="141288"/>
            </a:xfrm>
            <a:custGeom>
              <a:avLst/>
              <a:gdLst>
                <a:gd name="T0" fmla="*/ 30 w 35"/>
                <a:gd name="T1" fmla="*/ 3 h 44"/>
                <a:gd name="T2" fmla="*/ 35 w 35"/>
                <a:gd name="T3" fmla="*/ 15 h 44"/>
                <a:gd name="T4" fmla="*/ 29 w 35"/>
                <a:gd name="T5" fmla="*/ 15 h 44"/>
                <a:gd name="T6" fmla="*/ 26 w 35"/>
                <a:gd name="T7" fmla="*/ 9 h 44"/>
                <a:gd name="T8" fmla="*/ 19 w 35"/>
                <a:gd name="T9" fmla="*/ 6 h 44"/>
                <a:gd name="T10" fmla="*/ 9 w 35"/>
                <a:gd name="T11" fmla="*/ 13 h 44"/>
                <a:gd name="T12" fmla="*/ 7 w 35"/>
                <a:gd name="T13" fmla="*/ 23 h 44"/>
                <a:gd name="T14" fmla="*/ 10 w 35"/>
                <a:gd name="T15" fmla="*/ 34 h 44"/>
                <a:gd name="T16" fmla="*/ 18 w 35"/>
                <a:gd name="T17" fmla="*/ 38 h 44"/>
                <a:gd name="T18" fmla="*/ 25 w 35"/>
                <a:gd name="T19" fmla="*/ 35 h 44"/>
                <a:gd name="T20" fmla="*/ 29 w 35"/>
                <a:gd name="T21" fmla="*/ 28 h 44"/>
                <a:gd name="T22" fmla="*/ 35 w 35"/>
                <a:gd name="T23" fmla="*/ 28 h 44"/>
                <a:gd name="T24" fmla="*/ 30 w 35"/>
                <a:gd name="T25" fmla="*/ 40 h 44"/>
                <a:gd name="T26" fmla="*/ 18 w 35"/>
                <a:gd name="T27" fmla="*/ 44 h 44"/>
                <a:gd name="T28" fmla="*/ 5 w 35"/>
                <a:gd name="T29" fmla="*/ 38 h 44"/>
                <a:gd name="T30" fmla="*/ 0 w 35"/>
                <a:gd name="T31" fmla="*/ 23 h 44"/>
                <a:gd name="T32" fmla="*/ 5 w 35"/>
                <a:gd name="T33" fmla="*/ 6 h 44"/>
                <a:gd name="T34" fmla="*/ 19 w 35"/>
                <a:gd name="T35" fmla="*/ 0 h 44"/>
                <a:gd name="T36" fmla="*/ 30 w 35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44">
                  <a:moveTo>
                    <a:pt x="30" y="3"/>
                  </a:moveTo>
                  <a:cubicBezTo>
                    <a:pt x="33" y="6"/>
                    <a:pt x="35" y="10"/>
                    <a:pt x="35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3"/>
                    <a:pt x="27" y="11"/>
                    <a:pt x="26" y="9"/>
                  </a:cubicBezTo>
                  <a:cubicBezTo>
                    <a:pt x="24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6"/>
                    <a:pt x="7" y="19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4" y="38"/>
                    <a:pt x="18" y="38"/>
                  </a:cubicBezTo>
                  <a:cubicBezTo>
                    <a:pt x="21" y="38"/>
                    <a:pt x="23" y="37"/>
                    <a:pt x="25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2" y="44"/>
                    <a:pt x="8" y="42"/>
                    <a:pt x="5" y="38"/>
                  </a:cubicBezTo>
                  <a:cubicBezTo>
                    <a:pt x="1" y="34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3" y="0"/>
                    <a:pt x="27" y="1"/>
                    <a:pt x="30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7" name="Freeform 31"/>
            <p:cNvSpPr>
              <a:spLocks noEditPoints="1"/>
            </p:cNvSpPr>
            <p:nvPr/>
          </p:nvSpPr>
          <p:spPr bwMode="auto">
            <a:xfrm>
              <a:off x="16371892" y="2867026"/>
              <a:ext cx="120650" cy="141288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7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19 w 38"/>
                <a:gd name="T35" fmla="*/ 0 h 44"/>
                <a:gd name="T36" fmla="*/ 28 w 38"/>
                <a:gd name="T37" fmla="*/ 2 h 44"/>
                <a:gd name="T38" fmla="*/ 30 w 38"/>
                <a:gd name="T39" fmla="*/ 19 h 44"/>
                <a:gd name="T40" fmla="*/ 28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0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7" y="17"/>
                    <a:pt x="38" y="20"/>
                    <a:pt x="38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5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7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8" name="Freeform 32"/>
            <p:cNvSpPr>
              <a:spLocks/>
            </p:cNvSpPr>
            <p:nvPr/>
          </p:nvSpPr>
          <p:spPr bwMode="auto">
            <a:xfrm>
              <a:off x="16514767" y="2867026"/>
              <a:ext cx="107950" cy="141288"/>
            </a:xfrm>
            <a:custGeom>
              <a:avLst/>
              <a:gdLst>
                <a:gd name="T0" fmla="*/ 6 w 34"/>
                <a:gd name="T1" fmla="*/ 30 h 44"/>
                <a:gd name="T2" fmla="*/ 8 w 34"/>
                <a:gd name="T3" fmla="*/ 35 h 44"/>
                <a:gd name="T4" fmla="*/ 18 w 34"/>
                <a:gd name="T5" fmla="*/ 39 h 44"/>
                <a:gd name="T6" fmla="*/ 24 w 34"/>
                <a:gd name="T7" fmla="*/ 37 h 44"/>
                <a:gd name="T8" fmla="*/ 28 w 34"/>
                <a:gd name="T9" fmla="*/ 32 h 44"/>
                <a:gd name="T10" fmla="*/ 25 w 34"/>
                <a:gd name="T11" fmla="*/ 28 h 44"/>
                <a:gd name="T12" fmla="*/ 19 w 34"/>
                <a:gd name="T13" fmla="*/ 26 h 44"/>
                <a:gd name="T14" fmla="*/ 13 w 34"/>
                <a:gd name="T15" fmla="*/ 24 h 44"/>
                <a:gd name="T16" fmla="*/ 5 w 34"/>
                <a:gd name="T17" fmla="*/ 21 h 44"/>
                <a:gd name="T18" fmla="*/ 1 w 34"/>
                <a:gd name="T19" fmla="*/ 13 h 44"/>
                <a:gd name="T20" fmla="*/ 5 w 34"/>
                <a:gd name="T21" fmla="*/ 4 h 44"/>
                <a:gd name="T22" fmla="*/ 17 w 34"/>
                <a:gd name="T23" fmla="*/ 0 h 44"/>
                <a:gd name="T24" fmla="*/ 30 w 34"/>
                <a:gd name="T25" fmla="*/ 6 h 44"/>
                <a:gd name="T26" fmla="*/ 33 w 34"/>
                <a:gd name="T27" fmla="*/ 13 h 44"/>
                <a:gd name="T28" fmla="*/ 26 w 34"/>
                <a:gd name="T29" fmla="*/ 13 h 44"/>
                <a:gd name="T30" fmla="*/ 25 w 34"/>
                <a:gd name="T31" fmla="*/ 9 h 44"/>
                <a:gd name="T32" fmla="*/ 16 w 34"/>
                <a:gd name="T33" fmla="*/ 6 h 44"/>
                <a:gd name="T34" fmla="*/ 10 w 34"/>
                <a:gd name="T35" fmla="*/ 8 h 44"/>
                <a:gd name="T36" fmla="*/ 8 w 34"/>
                <a:gd name="T37" fmla="*/ 12 h 44"/>
                <a:gd name="T38" fmla="*/ 11 w 34"/>
                <a:gd name="T39" fmla="*/ 16 h 44"/>
                <a:gd name="T40" fmla="*/ 15 w 34"/>
                <a:gd name="T41" fmla="*/ 18 h 44"/>
                <a:gd name="T42" fmla="*/ 20 w 34"/>
                <a:gd name="T43" fmla="*/ 19 h 44"/>
                <a:gd name="T44" fmla="*/ 30 w 34"/>
                <a:gd name="T45" fmla="*/ 22 h 44"/>
                <a:gd name="T46" fmla="*/ 34 w 34"/>
                <a:gd name="T47" fmla="*/ 31 h 44"/>
                <a:gd name="T48" fmla="*/ 30 w 34"/>
                <a:gd name="T49" fmla="*/ 40 h 44"/>
                <a:gd name="T50" fmla="*/ 17 w 34"/>
                <a:gd name="T51" fmla="*/ 44 h 44"/>
                <a:gd name="T52" fmla="*/ 4 w 34"/>
                <a:gd name="T53" fmla="*/ 40 h 44"/>
                <a:gd name="T54" fmla="*/ 0 w 34"/>
                <a:gd name="T55" fmla="*/ 30 h 44"/>
                <a:gd name="T56" fmla="*/ 6 w 34"/>
                <a:gd name="T57" fmla="*/ 3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" h="44">
                  <a:moveTo>
                    <a:pt x="6" y="30"/>
                  </a:moveTo>
                  <a:cubicBezTo>
                    <a:pt x="7" y="32"/>
                    <a:pt x="7" y="34"/>
                    <a:pt x="8" y="35"/>
                  </a:cubicBezTo>
                  <a:cubicBezTo>
                    <a:pt x="10" y="37"/>
                    <a:pt x="13" y="39"/>
                    <a:pt x="18" y="39"/>
                  </a:cubicBezTo>
                  <a:cubicBezTo>
                    <a:pt x="20" y="39"/>
                    <a:pt x="22" y="38"/>
                    <a:pt x="24" y="37"/>
                  </a:cubicBezTo>
                  <a:cubicBezTo>
                    <a:pt x="27" y="36"/>
                    <a:pt x="28" y="34"/>
                    <a:pt x="28" y="32"/>
                  </a:cubicBezTo>
                  <a:cubicBezTo>
                    <a:pt x="28" y="30"/>
                    <a:pt x="27" y="28"/>
                    <a:pt x="25" y="28"/>
                  </a:cubicBezTo>
                  <a:cubicBezTo>
                    <a:pt x="24" y="27"/>
                    <a:pt x="22" y="26"/>
                    <a:pt x="19" y="26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" y="23"/>
                    <a:pt x="7" y="22"/>
                    <a:pt x="5" y="21"/>
                  </a:cubicBezTo>
                  <a:cubicBezTo>
                    <a:pt x="2" y="19"/>
                    <a:pt x="1" y="17"/>
                    <a:pt x="1" y="13"/>
                  </a:cubicBezTo>
                  <a:cubicBezTo>
                    <a:pt x="1" y="9"/>
                    <a:pt x="2" y="6"/>
                    <a:pt x="5" y="4"/>
                  </a:cubicBezTo>
                  <a:cubicBezTo>
                    <a:pt x="8" y="1"/>
                    <a:pt x="12" y="0"/>
                    <a:pt x="17" y="0"/>
                  </a:cubicBezTo>
                  <a:cubicBezTo>
                    <a:pt x="23" y="0"/>
                    <a:pt x="28" y="2"/>
                    <a:pt x="30" y="6"/>
                  </a:cubicBezTo>
                  <a:cubicBezTo>
                    <a:pt x="32" y="8"/>
                    <a:pt x="33" y="11"/>
                    <a:pt x="33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0"/>
                    <a:pt x="25" y="9"/>
                  </a:cubicBezTo>
                  <a:cubicBezTo>
                    <a:pt x="23" y="7"/>
                    <a:pt x="20" y="6"/>
                    <a:pt x="16" y="6"/>
                  </a:cubicBezTo>
                  <a:cubicBezTo>
                    <a:pt x="13" y="6"/>
                    <a:pt x="11" y="7"/>
                    <a:pt x="10" y="8"/>
                  </a:cubicBezTo>
                  <a:cubicBezTo>
                    <a:pt x="9" y="9"/>
                    <a:pt x="8" y="10"/>
                    <a:pt x="8" y="12"/>
                  </a:cubicBezTo>
                  <a:cubicBezTo>
                    <a:pt x="8" y="13"/>
                    <a:pt x="9" y="15"/>
                    <a:pt x="11" y="16"/>
                  </a:cubicBezTo>
                  <a:cubicBezTo>
                    <a:pt x="12" y="17"/>
                    <a:pt x="13" y="17"/>
                    <a:pt x="15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5" y="20"/>
                    <a:pt x="29" y="21"/>
                    <a:pt x="30" y="22"/>
                  </a:cubicBezTo>
                  <a:cubicBezTo>
                    <a:pt x="33" y="24"/>
                    <a:pt x="34" y="27"/>
                    <a:pt x="34" y="31"/>
                  </a:cubicBezTo>
                  <a:cubicBezTo>
                    <a:pt x="34" y="35"/>
                    <a:pt x="33" y="38"/>
                    <a:pt x="30" y="40"/>
                  </a:cubicBezTo>
                  <a:cubicBezTo>
                    <a:pt x="27" y="43"/>
                    <a:pt x="23" y="44"/>
                    <a:pt x="17" y="44"/>
                  </a:cubicBezTo>
                  <a:cubicBezTo>
                    <a:pt x="11" y="44"/>
                    <a:pt x="6" y="43"/>
                    <a:pt x="4" y="40"/>
                  </a:cubicBezTo>
                  <a:cubicBezTo>
                    <a:pt x="1" y="37"/>
                    <a:pt x="0" y="34"/>
                    <a:pt x="0" y="30"/>
                  </a:cubicBezTo>
                  <a:lnTo>
                    <a:pt x="6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</p:grpSp>
      <p:sp>
        <p:nvSpPr>
          <p:cNvPr id="8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995362" y="5619202"/>
            <a:ext cx="10537825" cy="275612"/>
          </a:xfrm>
        </p:spPr>
        <p:txBody>
          <a:bodyPr tIns="0" bIns="0" anchor="b"/>
          <a:lstStyle>
            <a:lvl1pPr marL="0" indent="0" algn="l">
              <a:lnSpc>
                <a:spcPct val="100000"/>
              </a:lnSpc>
              <a:buNone/>
              <a:defRPr sz="1500">
                <a:solidFill>
                  <a:schemeClr val="bg1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presenter name</a:t>
            </a:r>
          </a:p>
        </p:txBody>
      </p:sp>
      <p:sp>
        <p:nvSpPr>
          <p:cNvPr id="103" name="Rectangle 104"/>
          <p:cNvSpPr>
            <a:spLocks noChangeArrowheads="1"/>
          </p:cNvSpPr>
          <p:nvPr/>
        </p:nvSpPr>
        <p:spPr bwMode="gray">
          <a:xfrm flipH="1">
            <a:off x="-3101343" y="3329475"/>
            <a:ext cx="3018790" cy="1227735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TITLE HERE NOT MORE THAN 2 LINES OF TEXT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-3101342" y="3329475"/>
            <a:ext cx="3018791" cy="1227735"/>
            <a:chOff x="-460208" y="32235"/>
            <a:chExt cx="377657" cy="1227735"/>
          </a:xfrm>
        </p:grpSpPr>
        <p:cxnSp>
          <p:nvCxnSpPr>
            <p:cNvPr id="105" name="Straight Connector 104"/>
            <p:cNvCxnSpPr/>
            <p:nvPr/>
          </p:nvCxnSpPr>
          <p:spPr bwMode="gray">
            <a:xfrm flipH="1">
              <a:off x="-460208" y="125997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06" name="Straight Connector 105"/>
            <p:cNvCxnSpPr/>
            <p:nvPr/>
          </p:nvCxnSpPr>
          <p:spPr bwMode="gray">
            <a:xfrm flipH="1">
              <a:off x="-460208" y="3223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107" name="Group 106"/>
          <p:cNvGrpSpPr/>
          <p:nvPr/>
        </p:nvGrpSpPr>
        <p:grpSpPr>
          <a:xfrm>
            <a:off x="-3101342" y="4680750"/>
            <a:ext cx="3018791" cy="729450"/>
            <a:chOff x="-460208" y="32235"/>
            <a:chExt cx="377657" cy="729450"/>
          </a:xfrm>
        </p:grpSpPr>
        <p:cxnSp>
          <p:nvCxnSpPr>
            <p:cNvPr id="108" name="Straight Connector 107"/>
            <p:cNvCxnSpPr/>
            <p:nvPr/>
          </p:nvCxnSpPr>
          <p:spPr bwMode="gray">
            <a:xfrm flipH="1">
              <a:off x="-460208" y="7616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09" name="Straight Connector 108"/>
            <p:cNvCxnSpPr/>
            <p:nvPr/>
          </p:nvCxnSpPr>
          <p:spPr bwMode="gray">
            <a:xfrm flipH="1">
              <a:off x="-460208" y="3223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111" name="Group 110"/>
          <p:cNvGrpSpPr/>
          <p:nvPr/>
        </p:nvGrpSpPr>
        <p:grpSpPr>
          <a:xfrm>
            <a:off x="-3101342" y="5619202"/>
            <a:ext cx="3018791" cy="282149"/>
            <a:chOff x="-460208" y="479536"/>
            <a:chExt cx="377657" cy="282149"/>
          </a:xfrm>
        </p:grpSpPr>
        <p:cxnSp>
          <p:nvCxnSpPr>
            <p:cNvPr id="112" name="Straight Connector 111"/>
            <p:cNvCxnSpPr/>
            <p:nvPr/>
          </p:nvCxnSpPr>
          <p:spPr bwMode="gray">
            <a:xfrm flipH="1">
              <a:off x="-460208" y="7616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13" name="Straight Connector 112"/>
            <p:cNvCxnSpPr/>
            <p:nvPr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sp>
        <p:nvSpPr>
          <p:cNvPr id="115" name="Rectangle 104"/>
          <p:cNvSpPr>
            <a:spLocks noChangeArrowheads="1"/>
          </p:cNvSpPr>
          <p:nvPr/>
        </p:nvSpPr>
        <p:spPr bwMode="gray">
          <a:xfrm flipH="1">
            <a:off x="-3101345" y="5908482"/>
            <a:ext cx="3018793" cy="30742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LOCATION, DATE (ONE LINE)</a:t>
            </a:r>
          </a:p>
        </p:txBody>
      </p:sp>
      <p:grpSp>
        <p:nvGrpSpPr>
          <p:cNvPr id="116" name="Group 115"/>
          <p:cNvGrpSpPr/>
          <p:nvPr/>
        </p:nvGrpSpPr>
        <p:grpSpPr>
          <a:xfrm>
            <a:off x="-3101342" y="5908483"/>
            <a:ext cx="3018791" cy="282149"/>
            <a:chOff x="-460208" y="479536"/>
            <a:chExt cx="377657" cy="282149"/>
          </a:xfrm>
        </p:grpSpPr>
        <p:cxnSp>
          <p:nvCxnSpPr>
            <p:cNvPr id="117" name="Straight Connector 116"/>
            <p:cNvCxnSpPr/>
            <p:nvPr/>
          </p:nvCxnSpPr>
          <p:spPr bwMode="gray">
            <a:xfrm flipH="1">
              <a:off x="-460208" y="7616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18" name="Straight Connector 117"/>
            <p:cNvCxnSpPr/>
            <p:nvPr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119" name="Group 118"/>
          <p:cNvGrpSpPr/>
          <p:nvPr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120" name="Rectangle 104"/>
            <p:cNvSpPr>
              <a:spLocks noChangeArrowheads="1"/>
            </p:cNvSpPr>
            <p:nvPr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>
                <a:solidFill>
                  <a:schemeClr val="tx1"/>
                </a:solidFill>
              </a:endParaRPr>
            </a:p>
          </p:txBody>
        </p:sp>
        <p:sp>
          <p:nvSpPr>
            <p:cNvPr id="121" name="Rectangle 105"/>
            <p:cNvSpPr>
              <a:spLocks noChangeArrowheads="1"/>
            </p:cNvSpPr>
            <p:nvPr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2" name="Rectangle 106"/>
            <p:cNvSpPr>
              <a:spLocks noChangeArrowheads="1"/>
            </p:cNvSpPr>
            <p:nvPr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123" name="Rectangle 107"/>
            <p:cNvSpPr>
              <a:spLocks noChangeArrowheads="1"/>
            </p:cNvSpPr>
            <p:nvPr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4" name="Rectangle 108"/>
            <p:cNvSpPr>
              <a:spLocks noChangeArrowheads="1"/>
            </p:cNvSpPr>
            <p:nvPr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125" name="Rectangle 113"/>
            <p:cNvSpPr>
              <a:spLocks noChangeArrowheads="1"/>
            </p:cNvSpPr>
            <p:nvPr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126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7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128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9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130" name="Rectangle 113"/>
            <p:cNvSpPr>
              <a:spLocks noChangeArrowheads="1"/>
            </p:cNvSpPr>
            <p:nvPr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131" name="Rectangle 105"/>
            <p:cNvSpPr>
              <a:spLocks noChangeArrowheads="1"/>
            </p:cNvSpPr>
            <p:nvPr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2" name="Rectangle 106"/>
            <p:cNvSpPr>
              <a:spLocks noChangeArrowheads="1"/>
            </p:cNvSpPr>
            <p:nvPr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133" name="Rectangle 107"/>
            <p:cNvSpPr>
              <a:spLocks noChangeArrowheads="1"/>
            </p:cNvSpPr>
            <p:nvPr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4" name="Rectangle 108"/>
            <p:cNvSpPr>
              <a:spLocks noChangeArrowheads="1"/>
            </p:cNvSpPr>
            <p:nvPr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135" name="Rectangle 109"/>
            <p:cNvSpPr>
              <a:spLocks noChangeArrowheads="1"/>
            </p:cNvSpPr>
            <p:nvPr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6" name="Rectangle 110"/>
            <p:cNvSpPr>
              <a:spLocks noChangeArrowheads="1"/>
            </p:cNvSpPr>
            <p:nvPr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137" name="Rectangle 111"/>
            <p:cNvSpPr>
              <a:spLocks noChangeArrowheads="1"/>
            </p:cNvSpPr>
            <p:nvPr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8" name="Rectangle 112"/>
            <p:cNvSpPr>
              <a:spLocks noChangeArrowheads="1"/>
            </p:cNvSpPr>
            <p:nvPr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139" name="Rectangle 113"/>
            <p:cNvSpPr>
              <a:spLocks noChangeArrowheads="1"/>
            </p:cNvSpPr>
            <p:nvPr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140" name="Rectangle 139"/>
            <p:cNvSpPr>
              <a:spLocks noChangeArrowheads="1"/>
            </p:cNvSpPr>
            <p:nvPr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1" name="Rectangle 140"/>
            <p:cNvSpPr>
              <a:spLocks noChangeArrowheads="1"/>
            </p:cNvSpPr>
            <p:nvPr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142" name="Rectangle 141"/>
            <p:cNvSpPr>
              <a:spLocks noChangeArrowheads="1"/>
            </p:cNvSpPr>
            <p:nvPr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3" name="Rectangle 142"/>
            <p:cNvSpPr>
              <a:spLocks noChangeArrowheads="1"/>
            </p:cNvSpPr>
            <p:nvPr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144" name="Rectangle 143"/>
            <p:cNvSpPr>
              <a:spLocks noChangeArrowheads="1"/>
            </p:cNvSpPr>
            <p:nvPr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145" name="Rectangle 109"/>
            <p:cNvSpPr>
              <a:spLocks noChangeArrowheads="1"/>
            </p:cNvSpPr>
            <p:nvPr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6" name="Rectangle 110"/>
            <p:cNvSpPr>
              <a:spLocks noChangeArrowheads="1"/>
            </p:cNvSpPr>
            <p:nvPr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147" name="Rectangle 111"/>
            <p:cNvSpPr>
              <a:spLocks noChangeArrowheads="1"/>
            </p:cNvSpPr>
            <p:nvPr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8" name="Rectangle 112"/>
            <p:cNvSpPr>
              <a:spLocks noChangeArrowheads="1"/>
            </p:cNvSpPr>
            <p:nvPr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149" name="Rectangle 148"/>
            <p:cNvSpPr>
              <a:spLocks noChangeArrowheads="1"/>
            </p:cNvSpPr>
            <p:nvPr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50" name="Rectangle 149"/>
            <p:cNvSpPr>
              <a:spLocks noChangeArrowheads="1"/>
            </p:cNvSpPr>
            <p:nvPr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151" name="Rectangle 111"/>
            <p:cNvSpPr>
              <a:spLocks noChangeArrowheads="1"/>
            </p:cNvSpPr>
            <p:nvPr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52" name="Rectangle 112"/>
            <p:cNvSpPr>
              <a:spLocks noChangeArrowheads="1"/>
            </p:cNvSpPr>
            <p:nvPr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83306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04"/>
          <p:cNvSpPr>
            <a:spLocks noChangeArrowheads="1"/>
          </p:cNvSpPr>
          <p:nvPr userDrawn="1"/>
        </p:nvSpPr>
        <p:spPr bwMode="gray">
          <a:xfrm flipH="1">
            <a:off x="-3101345" y="5619201"/>
            <a:ext cx="3018793" cy="30742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NAME OF PRESENTER (ONE LINE)</a:t>
            </a:r>
          </a:p>
        </p:txBody>
      </p:sp>
      <p:sp>
        <p:nvSpPr>
          <p:cNvPr id="110" name="Rectangle 104"/>
          <p:cNvSpPr>
            <a:spLocks noChangeArrowheads="1"/>
          </p:cNvSpPr>
          <p:nvPr userDrawn="1"/>
        </p:nvSpPr>
        <p:spPr bwMode="gray">
          <a:xfrm flipH="1">
            <a:off x="-3101344" y="4680749"/>
            <a:ext cx="3018790" cy="729451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SUBTITLE HERE NOT MORE THAN 2 LINES OF TEXT</a:t>
            </a:r>
          </a:p>
        </p:txBody>
      </p:sp>
      <p:sp>
        <p:nvSpPr>
          <p:cNvPr id="38" name="Rectangle 104"/>
          <p:cNvSpPr>
            <a:spLocks noChangeArrowheads="1"/>
          </p:cNvSpPr>
          <p:nvPr userDrawn="1"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334962" y="333375"/>
            <a:ext cx="11522076" cy="6191250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dirty="0" err="1">
              <a:solidFill>
                <a:schemeClr val="tx1"/>
              </a:solidFill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995362" y="3329637"/>
            <a:ext cx="10537826" cy="1227573"/>
          </a:xfrm>
        </p:spPr>
        <p:txBody>
          <a:bodyPr anchor="b" anchorCtr="0">
            <a:noAutofit/>
          </a:bodyPr>
          <a:lstStyle>
            <a:lvl1pPr algn="l">
              <a:lnSpc>
                <a:spcPts val="4600"/>
              </a:lnSpc>
              <a:defRPr sz="56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 style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995362" y="4680750"/>
            <a:ext cx="10537826" cy="729450"/>
          </a:xfrm>
        </p:spPr>
        <p:txBody>
          <a:bodyPr>
            <a:noAutofit/>
          </a:bodyPr>
          <a:lstStyle>
            <a:lvl1pPr>
              <a:lnSpc>
                <a:spcPts val="2300"/>
              </a:lnSpc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Subtitle text styles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995362" y="5901351"/>
            <a:ext cx="10537825" cy="275612"/>
          </a:xfrm>
        </p:spPr>
        <p:txBody>
          <a:bodyPr tIns="0" bIns="0" anchor="b"/>
          <a:lstStyle>
            <a:lvl1pPr marL="0" indent="0" algn="l">
              <a:lnSpc>
                <a:spcPct val="100000"/>
              </a:lnSpc>
              <a:buNone/>
              <a:defRPr sz="1500">
                <a:solidFill>
                  <a:schemeClr val="bg1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60" name="Group 59"/>
          <p:cNvGrpSpPr/>
          <p:nvPr userDrawn="1"/>
        </p:nvGrpSpPr>
        <p:grpSpPr>
          <a:xfrm>
            <a:off x="994275" y="1309688"/>
            <a:ext cx="2975834" cy="1256727"/>
            <a:chOff x="12638090" y="1376363"/>
            <a:chExt cx="3984627" cy="1682751"/>
          </a:xfrm>
          <a:solidFill>
            <a:schemeClr val="bg1"/>
          </a:solidFill>
        </p:grpSpPr>
        <p:sp>
          <p:nvSpPr>
            <p:cNvPr id="61" name="Freeform 5"/>
            <p:cNvSpPr>
              <a:spLocks/>
            </p:cNvSpPr>
            <p:nvPr/>
          </p:nvSpPr>
          <p:spPr bwMode="auto">
            <a:xfrm>
              <a:off x="12638090" y="1376363"/>
              <a:ext cx="1346201" cy="1628775"/>
            </a:xfrm>
            <a:custGeom>
              <a:avLst/>
              <a:gdLst>
                <a:gd name="T0" fmla="*/ 358 w 423"/>
                <a:gd name="T1" fmla="*/ 55 h 509"/>
                <a:gd name="T2" fmla="*/ 209 w 423"/>
                <a:gd name="T3" fmla="*/ 0 h 509"/>
                <a:gd name="T4" fmla="*/ 61 w 423"/>
                <a:gd name="T5" fmla="*/ 61 h 509"/>
                <a:gd name="T6" fmla="*/ 0 w 423"/>
                <a:gd name="T7" fmla="*/ 206 h 509"/>
                <a:gd name="T8" fmla="*/ 141 w 423"/>
                <a:gd name="T9" fmla="*/ 398 h 509"/>
                <a:gd name="T10" fmla="*/ 184 w 423"/>
                <a:gd name="T11" fmla="*/ 330 h 509"/>
                <a:gd name="T12" fmla="*/ 79 w 423"/>
                <a:gd name="T13" fmla="*/ 205 h 509"/>
                <a:gd name="T14" fmla="*/ 210 w 423"/>
                <a:gd name="T15" fmla="*/ 76 h 509"/>
                <a:gd name="T16" fmla="*/ 344 w 423"/>
                <a:gd name="T17" fmla="*/ 202 h 509"/>
                <a:gd name="T18" fmla="*/ 310 w 423"/>
                <a:gd name="T19" fmla="*/ 299 h 509"/>
                <a:gd name="T20" fmla="*/ 310 w 423"/>
                <a:gd name="T21" fmla="*/ 299 h 509"/>
                <a:gd name="T22" fmla="*/ 310 w 423"/>
                <a:gd name="T23" fmla="*/ 300 h 509"/>
                <a:gd name="T24" fmla="*/ 168 w 423"/>
                <a:gd name="T25" fmla="*/ 509 h 509"/>
                <a:gd name="T26" fmla="*/ 241 w 423"/>
                <a:gd name="T27" fmla="*/ 509 h 509"/>
                <a:gd name="T28" fmla="*/ 274 w 423"/>
                <a:gd name="T29" fmla="*/ 491 h 509"/>
                <a:gd name="T30" fmla="*/ 352 w 423"/>
                <a:gd name="T31" fmla="*/ 366 h 509"/>
                <a:gd name="T32" fmla="*/ 366 w 423"/>
                <a:gd name="T33" fmla="*/ 343 h 509"/>
                <a:gd name="T34" fmla="*/ 423 w 423"/>
                <a:gd name="T35" fmla="*/ 200 h 509"/>
                <a:gd name="T36" fmla="*/ 358 w 423"/>
                <a:gd name="T37" fmla="*/ 5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3" h="509">
                  <a:moveTo>
                    <a:pt x="358" y="55"/>
                  </a:moveTo>
                  <a:cubicBezTo>
                    <a:pt x="318" y="20"/>
                    <a:pt x="264" y="0"/>
                    <a:pt x="209" y="0"/>
                  </a:cubicBezTo>
                  <a:cubicBezTo>
                    <a:pt x="153" y="0"/>
                    <a:pt x="101" y="22"/>
                    <a:pt x="61" y="61"/>
                  </a:cubicBezTo>
                  <a:cubicBezTo>
                    <a:pt x="22" y="100"/>
                    <a:pt x="0" y="152"/>
                    <a:pt x="0" y="206"/>
                  </a:cubicBezTo>
                  <a:cubicBezTo>
                    <a:pt x="0" y="296"/>
                    <a:pt x="56" y="372"/>
                    <a:pt x="141" y="398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24" y="319"/>
                    <a:pt x="79" y="268"/>
                    <a:pt x="79" y="205"/>
                  </a:cubicBezTo>
                  <a:cubicBezTo>
                    <a:pt x="79" y="134"/>
                    <a:pt x="138" y="76"/>
                    <a:pt x="210" y="76"/>
                  </a:cubicBezTo>
                  <a:cubicBezTo>
                    <a:pt x="276" y="76"/>
                    <a:pt x="344" y="123"/>
                    <a:pt x="344" y="202"/>
                  </a:cubicBezTo>
                  <a:cubicBezTo>
                    <a:pt x="344" y="239"/>
                    <a:pt x="327" y="271"/>
                    <a:pt x="310" y="299"/>
                  </a:cubicBezTo>
                  <a:cubicBezTo>
                    <a:pt x="310" y="299"/>
                    <a:pt x="310" y="299"/>
                    <a:pt x="310" y="299"/>
                  </a:cubicBezTo>
                  <a:cubicBezTo>
                    <a:pt x="310" y="300"/>
                    <a:pt x="310" y="300"/>
                    <a:pt x="310" y="300"/>
                  </a:cubicBezTo>
                  <a:cubicBezTo>
                    <a:pt x="168" y="509"/>
                    <a:pt x="168" y="509"/>
                    <a:pt x="168" y="509"/>
                  </a:cubicBezTo>
                  <a:cubicBezTo>
                    <a:pt x="241" y="509"/>
                    <a:pt x="241" y="509"/>
                    <a:pt x="241" y="509"/>
                  </a:cubicBezTo>
                  <a:cubicBezTo>
                    <a:pt x="255" y="509"/>
                    <a:pt x="267" y="502"/>
                    <a:pt x="274" y="491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6" y="358"/>
                    <a:pt x="361" y="350"/>
                    <a:pt x="366" y="343"/>
                  </a:cubicBezTo>
                  <a:cubicBezTo>
                    <a:pt x="394" y="297"/>
                    <a:pt x="423" y="249"/>
                    <a:pt x="423" y="200"/>
                  </a:cubicBezTo>
                  <a:cubicBezTo>
                    <a:pt x="423" y="127"/>
                    <a:pt x="388" y="81"/>
                    <a:pt x="358" y="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2" name="Oval 61"/>
            <p:cNvSpPr>
              <a:spLocks noChangeArrowheads="1"/>
            </p:cNvSpPr>
            <p:nvPr/>
          </p:nvSpPr>
          <p:spPr bwMode="auto">
            <a:xfrm>
              <a:off x="13134978" y="1836738"/>
              <a:ext cx="352425" cy="3556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3" name="Rectangle 62"/>
            <p:cNvSpPr>
              <a:spLocks noChangeArrowheads="1"/>
            </p:cNvSpPr>
            <p:nvPr/>
          </p:nvSpPr>
          <p:spPr bwMode="auto">
            <a:xfrm>
              <a:off x="14266866" y="1590676"/>
              <a:ext cx="134938" cy="5349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4" name="Freeform 8"/>
            <p:cNvSpPr>
              <a:spLocks noEditPoints="1"/>
            </p:cNvSpPr>
            <p:nvPr/>
          </p:nvSpPr>
          <p:spPr bwMode="auto">
            <a:xfrm>
              <a:off x="14468478" y="1693863"/>
              <a:ext cx="444500" cy="444500"/>
            </a:xfrm>
            <a:custGeom>
              <a:avLst/>
              <a:gdLst>
                <a:gd name="T0" fmla="*/ 101 w 140"/>
                <a:gd name="T1" fmla="*/ 52 h 139"/>
                <a:gd name="T2" fmla="*/ 93 w 140"/>
                <a:gd name="T3" fmla="*/ 37 h 139"/>
                <a:gd name="T4" fmla="*/ 73 w 140"/>
                <a:gd name="T5" fmla="*/ 29 h 139"/>
                <a:gd name="T6" fmla="*/ 52 w 140"/>
                <a:gd name="T7" fmla="*/ 38 h 139"/>
                <a:gd name="T8" fmla="*/ 44 w 140"/>
                <a:gd name="T9" fmla="*/ 52 h 139"/>
                <a:gd name="T10" fmla="*/ 101 w 140"/>
                <a:gd name="T11" fmla="*/ 52 h 139"/>
                <a:gd name="T12" fmla="*/ 140 w 140"/>
                <a:gd name="T13" fmla="*/ 77 h 139"/>
                <a:gd name="T14" fmla="*/ 43 w 140"/>
                <a:gd name="T15" fmla="*/ 77 h 139"/>
                <a:gd name="T16" fmla="*/ 51 w 140"/>
                <a:gd name="T17" fmla="*/ 99 h 139"/>
                <a:gd name="T18" fmla="*/ 72 w 140"/>
                <a:gd name="T19" fmla="*/ 107 h 139"/>
                <a:gd name="T20" fmla="*/ 89 w 140"/>
                <a:gd name="T21" fmla="*/ 103 h 139"/>
                <a:gd name="T22" fmla="*/ 98 w 140"/>
                <a:gd name="T23" fmla="*/ 93 h 139"/>
                <a:gd name="T24" fmla="*/ 138 w 140"/>
                <a:gd name="T25" fmla="*/ 97 h 139"/>
                <a:gd name="T26" fmla="*/ 113 w 140"/>
                <a:gd name="T27" fmla="*/ 129 h 139"/>
                <a:gd name="T28" fmla="*/ 72 w 140"/>
                <a:gd name="T29" fmla="*/ 139 h 139"/>
                <a:gd name="T30" fmla="*/ 20 w 140"/>
                <a:gd name="T31" fmla="*/ 120 h 139"/>
                <a:gd name="T32" fmla="*/ 0 w 140"/>
                <a:gd name="T33" fmla="*/ 70 h 139"/>
                <a:gd name="T34" fmla="*/ 20 w 140"/>
                <a:gd name="T35" fmla="*/ 19 h 139"/>
                <a:gd name="T36" fmla="*/ 70 w 140"/>
                <a:gd name="T37" fmla="*/ 0 h 139"/>
                <a:gd name="T38" fmla="*/ 122 w 140"/>
                <a:gd name="T39" fmla="*/ 20 h 139"/>
                <a:gd name="T40" fmla="*/ 140 w 140"/>
                <a:gd name="T41" fmla="*/ 73 h 139"/>
                <a:gd name="T42" fmla="*/ 140 w 140"/>
                <a:gd name="T43" fmla="*/ 77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0" h="139">
                  <a:moveTo>
                    <a:pt x="101" y="52"/>
                  </a:moveTo>
                  <a:cubicBezTo>
                    <a:pt x="101" y="51"/>
                    <a:pt x="99" y="43"/>
                    <a:pt x="93" y="37"/>
                  </a:cubicBezTo>
                  <a:cubicBezTo>
                    <a:pt x="88" y="32"/>
                    <a:pt x="81" y="29"/>
                    <a:pt x="73" y="29"/>
                  </a:cubicBezTo>
                  <a:cubicBezTo>
                    <a:pt x="62" y="29"/>
                    <a:pt x="56" y="34"/>
                    <a:pt x="52" y="38"/>
                  </a:cubicBezTo>
                  <a:cubicBezTo>
                    <a:pt x="48" y="41"/>
                    <a:pt x="46" y="46"/>
                    <a:pt x="44" y="52"/>
                  </a:cubicBezTo>
                  <a:lnTo>
                    <a:pt x="101" y="52"/>
                  </a:lnTo>
                  <a:close/>
                  <a:moveTo>
                    <a:pt x="140" y="77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43" y="84"/>
                    <a:pt x="46" y="93"/>
                    <a:pt x="51" y="99"/>
                  </a:cubicBezTo>
                  <a:cubicBezTo>
                    <a:pt x="57" y="106"/>
                    <a:pt x="66" y="107"/>
                    <a:pt x="72" y="107"/>
                  </a:cubicBezTo>
                  <a:cubicBezTo>
                    <a:pt x="78" y="107"/>
                    <a:pt x="85" y="106"/>
                    <a:pt x="89" y="103"/>
                  </a:cubicBezTo>
                  <a:cubicBezTo>
                    <a:pt x="90" y="103"/>
                    <a:pt x="95" y="100"/>
                    <a:pt x="98" y="93"/>
                  </a:cubicBezTo>
                  <a:cubicBezTo>
                    <a:pt x="138" y="97"/>
                    <a:pt x="138" y="97"/>
                    <a:pt x="138" y="97"/>
                  </a:cubicBezTo>
                  <a:cubicBezTo>
                    <a:pt x="132" y="115"/>
                    <a:pt x="120" y="125"/>
                    <a:pt x="113" y="129"/>
                  </a:cubicBezTo>
                  <a:cubicBezTo>
                    <a:pt x="100" y="137"/>
                    <a:pt x="86" y="139"/>
                    <a:pt x="72" y="139"/>
                  </a:cubicBezTo>
                  <a:cubicBezTo>
                    <a:pt x="52" y="139"/>
                    <a:pt x="35" y="136"/>
                    <a:pt x="20" y="120"/>
                  </a:cubicBezTo>
                  <a:cubicBezTo>
                    <a:pt x="9" y="109"/>
                    <a:pt x="0" y="92"/>
                    <a:pt x="0" y="70"/>
                  </a:cubicBezTo>
                  <a:cubicBezTo>
                    <a:pt x="0" y="52"/>
                    <a:pt x="7" y="32"/>
                    <a:pt x="20" y="19"/>
                  </a:cubicBezTo>
                  <a:cubicBezTo>
                    <a:pt x="36" y="3"/>
                    <a:pt x="55" y="0"/>
                    <a:pt x="70" y="0"/>
                  </a:cubicBezTo>
                  <a:cubicBezTo>
                    <a:pt x="85" y="0"/>
                    <a:pt x="106" y="3"/>
                    <a:pt x="122" y="20"/>
                  </a:cubicBezTo>
                  <a:cubicBezTo>
                    <a:pt x="137" y="36"/>
                    <a:pt x="140" y="57"/>
                    <a:pt x="140" y="73"/>
                  </a:cubicBezTo>
                  <a:lnTo>
                    <a:pt x="14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14928854" y="1709738"/>
              <a:ext cx="503238" cy="415925"/>
            </a:xfrm>
            <a:custGeom>
              <a:avLst/>
              <a:gdLst>
                <a:gd name="T0" fmla="*/ 93 w 317"/>
                <a:gd name="T1" fmla="*/ 0 h 262"/>
                <a:gd name="T2" fmla="*/ 159 w 317"/>
                <a:gd name="T3" fmla="*/ 139 h 262"/>
                <a:gd name="T4" fmla="*/ 225 w 317"/>
                <a:gd name="T5" fmla="*/ 0 h 262"/>
                <a:gd name="T6" fmla="*/ 317 w 317"/>
                <a:gd name="T7" fmla="*/ 0 h 262"/>
                <a:gd name="T8" fmla="*/ 185 w 317"/>
                <a:gd name="T9" fmla="*/ 262 h 262"/>
                <a:gd name="T10" fmla="*/ 133 w 317"/>
                <a:gd name="T11" fmla="*/ 262 h 262"/>
                <a:gd name="T12" fmla="*/ 0 w 317"/>
                <a:gd name="T13" fmla="*/ 0 h 262"/>
                <a:gd name="T14" fmla="*/ 93 w 317"/>
                <a:gd name="T1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7" h="262">
                  <a:moveTo>
                    <a:pt x="93" y="0"/>
                  </a:moveTo>
                  <a:lnTo>
                    <a:pt x="159" y="139"/>
                  </a:lnTo>
                  <a:lnTo>
                    <a:pt x="225" y="0"/>
                  </a:lnTo>
                  <a:lnTo>
                    <a:pt x="317" y="0"/>
                  </a:lnTo>
                  <a:lnTo>
                    <a:pt x="185" y="262"/>
                  </a:lnTo>
                  <a:lnTo>
                    <a:pt x="133" y="262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15476541" y="1709738"/>
              <a:ext cx="133350" cy="415925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7 h 130"/>
                <a:gd name="T4" fmla="*/ 9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7"/>
                    <a:pt x="42" y="97"/>
                    <a:pt x="42" y="97"/>
                  </a:cubicBezTo>
                  <a:cubicBezTo>
                    <a:pt x="42" y="115"/>
                    <a:pt x="27" y="130"/>
                    <a:pt x="9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14263691" y="2220913"/>
              <a:ext cx="420688" cy="42545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14779629" y="2230438"/>
              <a:ext cx="133350" cy="415925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8 h 130"/>
                <a:gd name="T4" fmla="*/ 10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8"/>
                    <a:pt x="42" y="98"/>
                    <a:pt x="42" y="98"/>
                  </a:cubicBezTo>
                  <a:cubicBezTo>
                    <a:pt x="42" y="116"/>
                    <a:pt x="27" y="130"/>
                    <a:pt x="10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9" name="Freeform 13"/>
            <p:cNvSpPr>
              <a:spLocks/>
            </p:cNvSpPr>
            <p:nvPr/>
          </p:nvSpPr>
          <p:spPr bwMode="auto">
            <a:xfrm>
              <a:off x="15009816" y="2220913"/>
              <a:ext cx="419100" cy="42545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0" name="Freeform 14"/>
            <p:cNvSpPr>
              <a:spLocks noEditPoints="1"/>
            </p:cNvSpPr>
            <p:nvPr/>
          </p:nvSpPr>
          <p:spPr bwMode="auto">
            <a:xfrm>
              <a:off x="15495591" y="2217738"/>
              <a:ext cx="442913" cy="441325"/>
            </a:xfrm>
            <a:custGeom>
              <a:avLst/>
              <a:gdLst>
                <a:gd name="T0" fmla="*/ 101 w 139"/>
                <a:gd name="T1" fmla="*/ 51 h 138"/>
                <a:gd name="T2" fmla="*/ 92 w 139"/>
                <a:gd name="T3" fmla="*/ 36 h 138"/>
                <a:gd name="T4" fmla="*/ 72 w 139"/>
                <a:gd name="T5" fmla="*/ 29 h 138"/>
                <a:gd name="T6" fmla="*/ 51 w 139"/>
                <a:gd name="T7" fmla="*/ 37 h 138"/>
                <a:gd name="T8" fmla="*/ 44 w 139"/>
                <a:gd name="T9" fmla="*/ 51 h 138"/>
                <a:gd name="T10" fmla="*/ 101 w 139"/>
                <a:gd name="T11" fmla="*/ 51 h 138"/>
                <a:gd name="T12" fmla="*/ 139 w 139"/>
                <a:gd name="T13" fmla="*/ 76 h 138"/>
                <a:gd name="T14" fmla="*/ 42 w 139"/>
                <a:gd name="T15" fmla="*/ 76 h 138"/>
                <a:gd name="T16" fmla="*/ 50 w 139"/>
                <a:gd name="T17" fmla="*/ 99 h 138"/>
                <a:gd name="T18" fmla="*/ 72 w 139"/>
                <a:gd name="T19" fmla="*/ 107 h 138"/>
                <a:gd name="T20" fmla="*/ 89 w 139"/>
                <a:gd name="T21" fmla="*/ 103 h 138"/>
                <a:gd name="T22" fmla="*/ 98 w 139"/>
                <a:gd name="T23" fmla="*/ 92 h 138"/>
                <a:gd name="T24" fmla="*/ 137 w 139"/>
                <a:gd name="T25" fmla="*/ 96 h 138"/>
                <a:gd name="T26" fmla="*/ 112 w 139"/>
                <a:gd name="T27" fmla="*/ 129 h 138"/>
                <a:gd name="T28" fmla="*/ 71 w 139"/>
                <a:gd name="T29" fmla="*/ 138 h 138"/>
                <a:gd name="T30" fmla="*/ 19 w 139"/>
                <a:gd name="T31" fmla="*/ 120 h 138"/>
                <a:gd name="T32" fmla="*/ 0 w 139"/>
                <a:gd name="T33" fmla="*/ 70 h 138"/>
                <a:gd name="T34" fmla="*/ 20 w 139"/>
                <a:gd name="T35" fmla="*/ 18 h 138"/>
                <a:gd name="T36" fmla="*/ 69 w 139"/>
                <a:gd name="T37" fmla="*/ 0 h 138"/>
                <a:gd name="T38" fmla="*/ 121 w 139"/>
                <a:gd name="T39" fmla="*/ 19 h 138"/>
                <a:gd name="T40" fmla="*/ 139 w 139"/>
                <a:gd name="T41" fmla="*/ 72 h 138"/>
                <a:gd name="T42" fmla="*/ 139 w 139"/>
                <a:gd name="T43" fmla="*/ 7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9" h="138">
                  <a:moveTo>
                    <a:pt x="101" y="51"/>
                  </a:moveTo>
                  <a:cubicBezTo>
                    <a:pt x="100" y="50"/>
                    <a:pt x="98" y="42"/>
                    <a:pt x="92" y="36"/>
                  </a:cubicBezTo>
                  <a:cubicBezTo>
                    <a:pt x="87" y="32"/>
                    <a:pt x="81" y="29"/>
                    <a:pt x="72" y="29"/>
                  </a:cubicBezTo>
                  <a:cubicBezTo>
                    <a:pt x="61" y="29"/>
                    <a:pt x="55" y="33"/>
                    <a:pt x="51" y="37"/>
                  </a:cubicBezTo>
                  <a:cubicBezTo>
                    <a:pt x="48" y="41"/>
                    <a:pt x="45" y="45"/>
                    <a:pt x="44" y="51"/>
                  </a:cubicBezTo>
                  <a:lnTo>
                    <a:pt x="101" y="51"/>
                  </a:lnTo>
                  <a:close/>
                  <a:moveTo>
                    <a:pt x="139" y="76"/>
                  </a:moveTo>
                  <a:cubicBezTo>
                    <a:pt x="42" y="76"/>
                    <a:pt x="42" y="76"/>
                    <a:pt x="42" y="76"/>
                  </a:cubicBezTo>
                  <a:cubicBezTo>
                    <a:pt x="42" y="83"/>
                    <a:pt x="45" y="93"/>
                    <a:pt x="50" y="99"/>
                  </a:cubicBezTo>
                  <a:cubicBezTo>
                    <a:pt x="57" y="106"/>
                    <a:pt x="65" y="107"/>
                    <a:pt x="72" y="107"/>
                  </a:cubicBezTo>
                  <a:cubicBezTo>
                    <a:pt x="78" y="107"/>
                    <a:pt x="84" y="106"/>
                    <a:pt x="89" y="103"/>
                  </a:cubicBezTo>
                  <a:cubicBezTo>
                    <a:pt x="89" y="103"/>
                    <a:pt x="94" y="99"/>
                    <a:pt x="98" y="92"/>
                  </a:cubicBezTo>
                  <a:cubicBezTo>
                    <a:pt x="137" y="96"/>
                    <a:pt x="137" y="96"/>
                    <a:pt x="137" y="96"/>
                  </a:cubicBezTo>
                  <a:cubicBezTo>
                    <a:pt x="131" y="115"/>
                    <a:pt x="120" y="124"/>
                    <a:pt x="112" y="129"/>
                  </a:cubicBezTo>
                  <a:cubicBezTo>
                    <a:pt x="100" y="136"/>
                    <a:pt x="86" y="138"/>
                    <a:pt x="71" y="138"/>
                  </a:cubicBezTo>
                  <a:cubicBezTo>
                    <a:pt x="52" y="138"/>
                    <a:pt x="34" y="135"/>
                    <a:pt x="19" y="120"/>
                  </a:cubicBezTo>
                  <a:cubicBezTo>
                    <a:pt x="8" y="108"/>
                    <a:pt x="0" y="91"/>
                    <a:pt x="0" y="70"/>
                  </a:cubicBezTo>
                  <a:cubicBezTo>
                    <a:pt x="0" y="51"/>
                    <a:pt x="6" y="32"/>
                    <a:pt x="20" y="18"/>
                  </a:cubicBezTo>
                  <a:cubicBezTo>
                    <a:pt x="35" y="3"/>
                    <a:pt x="55" y="0"/>
                    <a:pt x="69" y="0"/>
                  </a:cubicBezTo>
                  <a:cubicBezTo>
                    <a:pt x="84" y="0"/>
                    <a:pt x="105" y="2"/>
                    <a:pt x="121" y="19"/>
                  </a:cubicBezTo>
                  <a:cubicBezTo>
                    <a:pt x="136" y="36"/>
                    <a:pt x="139" y="56"/>
                    <a:pt x="139" y="72"/>
                  </a:cubicBezTo>
                  <a:lnTo>
                    <a:pt x="139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1" name="Freeform 15"/>
            <p:cNvSpPr>
              <a:spLocks/>
            </p:cNvSpPr>
            <p:nvPr/>
          </p:nvSpPr>
          <p:spPr bwMode="auto">
            <a:xfrm>
              <a:off x="14270041" y="2822576"/>
              <a:ext cx="147638" cy="182563"/>
            </a:xfrm>
            <a:custGeom>
              <a:avLst/>
              <a:gdLst>
                <a:gd name="T0" fmla="*/ 93 w 93"/>
                <a:gd name="T1" fmla="*/ 0 h 115"/>
                <a:gd name="T2" fmla="*/ 93 w 93"/>
                <a:gd name="T3" fmla="*/ 14 h 115"/>
                <a:gd name="T4" fmla="*/ 55 w 93"/>
                <a:gd name="T5" fmla="*/ 14 h 115"/>
                <a:gd name="T6" fmla="*/ 55 w 93"/>
                <a:gd name="T7" fmla="*/ 115 h 115"/>
                <a:gd name="T8" fmla="*/ 39 w 93"/>
                <a:gd name="T9" fmla="*/ 115 h 115"/>
                <a:gd name="T10" fmla="*/ 39 w 93"/>
                <a:gd name="T11" fmla="*/ 14 h 115"/>
                <a:gd name="T12" fmla="*/ 0 w 93"/>
                <a:gd name="T13" fmla="*/ 14 h 115"/>
                <a:gd name="T14" fmla="*/ 0 w 93"/>
                <a:gd name="T15" fmla="*/ 0 h 115"/>
                <a:gd name="T16" fmla="*/ 93 w 93"/>
                <a:gd name="T1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15">
                  <a:moveTo>
                    <a:pt x="93" y="0"/>
                  </a:moveTo>
                  <a:lnTo>
                    <a:pt x="93" y="14"/>
                  </a:lnTo>
                  <a:lnTo>
                    <a:pt x="55" y="14"/>
                  </a:lnTo>
                  <a:lnTo>
                    <a:pt x="55" y="115"/>
                  </a:lnTo>
                  <a:lnTo>
                    <a:pt x="39" y="115"/>
                  </a:lnTo>
                  <a:lnTo>
                    <a:pt x="39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2" name="Freeform 16"/>
            <p:cNvSpPr>
              <a:spLocks noEditPoints="1"/>
            </p:cNvSpPr>
            <p:nvPr/>
          </p:nvSpPr>
          <p:spPr bwMode="auto">
            <a:xfrm>
              <a:off x="14404978" y="2867026"/>
              <a:ext cx="117475" cy="141288"/>
            </a:xfrm>
            <a:custGeom>
              <a:avLst/>
              <a:gdLst>
                <a:gd name="T0" fmla="*/ 28 w 37"/>
                <a:gd name="T1" fmla="*/ 2 h 44"/>
                <a:gd name="T2" fmla="*/ 34 w 37"/>
                <a:gd name="T3" fmla="*/ 8 h 44"/>
                <a:gd name="T4" fmla="*/ 37 w 37"/>
                <a:gd name="T5" fmla="*/ 15 h 44"/>
                <a:gd name="T6" fmla="*/ 37 w 37"/>
                <a:gd name="T7" fmla="*/ 24 h 44"/>
                <a:gd name="T8" fmla="*/ 7 w 37"/>
                <a:gd name="T9" fmla="*/ 24 h 44"/>
                <a:gd name="T10" fmla="*/ 10 w 37"/>
                <a:gd name="T11" fmla="*/ 34 h 44"/>
                <a:gd name="T12" fmla="*/ 19 w 37"/>
                <a:gd name="T13" fmla="*/ 38 h 44"/>
                <a:gd name="T14" fmla="*/ 27 w 37"/>
                <a:gd name="T15" fmla="*/ 35 h 44"/>
                <a:gd name="T16" fmla="*/ 30 w 37"/>
                <a:gd name="T17" fmla="*/ 30 h 44"/>
                <a:gd name="T18" fmla="*/ 37 w 37"/>
                <a:gd name="T19" fmla="*/ 30 h 44"/>
                <a:gd name="T20" fmla="*/ 35 w 37"/>
                <a:gd name="T21" fmla="*/ 35 h 44"/>
                <a:gd name="T22" fmla="*/ 32 w 37"/>
                <a:gd name="T23" fmla="*/ 39 h 44"/>
                <a:gd name="T24" fmla="*/ 24 w 37"/>
                <a:gd name="T25" fmla="*/ 44 h 44"/>
                <a:gd name="T26" fmla="*/ 18 w 37"/>
                <a:gd name="T27" fmla="*/ 44 h 44"/>
                <a:gd name="T28" fmla="*/ 5 w 37"/>
                <a:gd name="T29" fmla="*/ 39 h 44"/>
                <a:gd name="T30" fmla="*/ 0 w 37"/>
                <a:gd name="T31" fmla="*/ 23 h 44"/>
                <a:gd name="T32" fmla="*/ 5 w 37"/>
                <a:gd name="T33" fmla="*/ 7 h 44"/>
                <a:gd name="T34" fmla="*/ 19 w 37"/>
                <a:gd name="T35" fmla="*/ 0 h 44"/>
                <a:gd name="T36" fmla="*/ 28 w 37"/>
                <a:gd name="T37" fmla="*/ 2 h 44"/>
                <a:gd name="T38" fmla="*/ 30 w 37"/>
                <a:gd name="T39" fmla="*/ 19 h 44"/>
                <a:gd name="T40" fmla="*/ 28 w 37"/>
                <a:gd name="T41" fmla="*/ 11 h 44"/>
                <a:gd name="T42" fmla="*/ 19 w 37"/>
                <a:gd name="T43" fmla="*/ 6 h 44"/>
                <a:gd name="T44" fmla="*/ 11 w 37"/>
                <a:gd name="T45" fmla="*/ 10 h 44"/>
                <a:gd name="T46" fmla="*/ 7 w 37"/>
                <a:gd name="T47" fmla="*/ 19 h 44"/>
                <a:gd name="T48" fmla="*/ 30 w 37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5" y="10"/>
                    <a:pt x="36" y="12"/>
                    <a:pt x="37" y="15"/>
                  </a:cubicBezTo>
                  <a:cubicBezTo>
                    <a:pt x="37" y="17"/>
                    <a:pt x="37" y="20"/>
                    <a:pt x="3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5" y="37"/>
                    <a:pt x="27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6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7" y="19"/>
                  </a:cubicBez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3" name="Freeform 17"/>
            <p:cNvSpPr>
              <a:spLocks/>
            </p:cNvSpPr>
            <p:nvPr/>
          </p:nvSpPr>
          <p:spPr bwMode="auto">
            <a:xfrm>
              <a:off x="14544678" y="2867026"/>
              <a:ext cx="114300" cy="141288"/>
            </a:xfrm>
            <a:custGeom>
              <a:avLst/>
              <a:gdLst>
                <a:gd name="T0" fmla="*/ 31 w 36"/>
                <a:gd name="T1" fmla="*/ 3 h 44"/>
                <a:gd name="T2" fmla="*/ 36 w 36"/>
                <a:gd name="T3" fmla="*/ 15 h 44"/>
                <a:gd name="T4" fmla="*/ 29 w 36"/>
                <a:gd name="T5" fmla="*/ 15 h 44"/>
                <a:gd name="T6" fmla="*/ 26 w 36"/>
                <a:gd name="T7" fmla="*/ 9 h 44"/>
                <a:gd name="T8" fmla="*/ 19 w 36"/>
                <a:gd name="T9" fmla="*/ 6 h 44"/>
                <a:gd name="T10" fmla="*/ 10 w 36"/>
                <a:gd name="T11" fmla="*/ 13 h 44"/>
                <a:gd name="T12" fmla="*/ 8 w 36"/>
                <a:gd name="T13" fmla="*/ 23 h 44"/>
                <a:gd name="T14" fmla="*/ 10 w 36"/>
                <a:gd name="T15" fmla="*/ 34 h 44"/>
                <a:gd name="T16" fmla="*/ 19 w 36"/>
                <a:gd name="T17" fmla="*/ 38 h 44"/>
                <a:gd name="T18" fmla="*/ 26 w 36"/>
                <a:gd name="T19" fmla="*/ 35 h 44"/>
                <a:gd name="T20" fmla="*/ 29 w 36"/>
                <a:gd name="T21" fmla="*/ 28 h 44"/>
                <a:gd name="T22" fmla="*/ 36 w 36"/>
                <a:gd name="T23" fmla="*/ 28 h 44"/>
                <a:gd name="T24" fmla="*/ 30 w 36"/>
                <a:gd name="T25" fmla="*/ 40 h 44"/>
                <a:gd name="T26" fmla="*/ 18 w 36"/>
                <a:gd name="T27" fmla="*/ 44 h 44"/>
                <a:gd name="T28" fmla="*/ 5 w 36"/>
                <a:gd name="T29" fmla="*/ 38 h 44"/>
                <a:gd name="T30" fmla="*/ 0 w 36"/>
                <a:gd name="T31" fmla="*/ 23 h 44"/>
                <a:gd name="T32" fmla="*/ 6 w 36"/>
                <a:gd name="T33" fmla="*/ 6 h 44"/>
                <a:gd name="T34" fmla="*/ 19 w 36"/>
                <a:gd name="T35" fmla="*/ 0 h 44"/>
                <a:gd name="T36" fmla="*/ 31 w 36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44">
                  <a:moveTo>
                    <a:pt x="31" y="3"/>
                  </a:moveTo>
                  <a:cubicBezTo>
                    <a:pt x="34" y="6"/>
                    <a:pt x="35" y="10"/>
                    <a:pt x="36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3"/>
                    <a:pt x="28" y="11"/>
                    <a:pt x="26" y="9"/>
                  </a:cubicBezTo>
                  <a:cubicBezTo>
                    <a:pt x="25" y="7"/>
                    <a:pt x="22" y="6"/>
                    <a:pt x="19" y="6"/>
                  </a:cubicBezTo>
                  <a:cubicBezTo>
                    <a:pt x="15" y="6"/>
                    <a:pt x="12" y="8"/>
                    <a:pt x="10" y="13"/>
                  </a:cubicBezTo>
                  <a:cubicBezTo>
                    <a:pt x="8" y="16"/>
                    <a:pt x="8" y="19"/>
                    <a:pt x="8" y="23"/>
                  </a:cubicBezTo>
                  <a:cubicBezTo>
                    <a:pt x="8" y="27"/>
                    <a:pt x="9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4" y="37"/>
                    <a:pt x="26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3" y="44"/>
                    <a:pt x="8" y="42"/>
                    <a:pt x="5" y="38"/>
                  </a:cubicBezTo>
                  <a:cubicBezTo>
                    <a:pt x="2" y="34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4" y="0"/>
                    <a:pt x="28" y="1"/>
                    <a:pt x="31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4" name="Freeform 18"/>
            <p:cNvSpPr>
              <a:spLocks/>
            </p:cNvSpPr>
            <p:nvPr/>
          </p:nvSpPr>
          <p:spPr bwMode="auto">
            <a:xfrm>
              <a:off x="14684379" y="2822576"/>
              <a:ext cx="107950" cy="182563"/>
            </a:xfrm>
            <a:custGeom>
              <a:avLst/>
              <a:gdLst>
                <a:gd name="T0" fmla="*/ 0 w 34"/>
                <a:gd name="T1" fmla="*/ 0 h 57"/>
                <a:gd name="T2" fmla="*/ 7 w 34"/>
                <a:gd name="T3" fmla="*/ 0 h 57"/>
                <a:gd name="T4" fmla="*/ 7 w 34"/>
                <a:gd name="T5" fmla="*/ 21 h 57"/>
                <a:gd name="T6" fmla="*/ 11 w 34"/>
                <a:gd name="T7" fmla="*/ 16 h 57"/>
                <a:gd name="T8" fmla="*/ 20 w 34"/>
                <a:gd name="T9" fmla="*/ 14 h 57"/>
                <a:gd name="T10" fmla="*/ 32 w 34"/>
                <a:gd name="T11" fmla="*/ 21 h 57"/>
                <a:gd name="T12" fmla="*/ 34 w 34"/>
                <a:gd name="T13" fmla="*/ 30 h 57"/>
                <a:gd name="T14" fmla="*/ 34 w 34"/>
                <a:gd name="T15" fmla="*/ 57 h 57"/>
                <a:gd name="T16" fmla="*/ 26 w 34"/>
                <a:gd name="T17" fmla="*/ 57 h 57"/>
                <a:gd name="T18" fmla="*/ 26 w 34"/>
                <a:gd name="T19" fmla="*/ 31 h 57"/>
                <a:gd name="T20" fmla="*/ 25 w 34"/>
                <a:gd name="T21" fmla="*/ 24 h 57"/>
                <a:gd name="T22" fmla="*/ 18 w 34"/>
                <a:gd name="T23" fmla="*/ 21 h 57"/>
                <a:gd name="T24" fmla="*/ 10 w 34"/>
                <a:gd name="T25" fmla="*/ 23 h 57"/>
                <a:gd name="T26" fmla="*/ 7 w 34"/>
                <a:gd name="T27" fmla="*/ 35 h 57"/>
                <a:gd name="T28" fmla="*/ 7 w 34"/>
                <a:gd name="T29" fmla="*/ 57 h 57"/>
                <a:gd name="T30" fmla="*/ 0 w 34"/>
                <a:gd name="T31" fmla="*/ 57 h 57"/>
                <a:gd name="T32" fmla="*/ 0 w 34"/>
                <a:gd name="T3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57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19"/>
                    <a:pt x="10" y="17"/>
                    <a:pt x="11" y="16"/>
                  </a:cubicBezTo>
                  <a:cubicBezTo>
                    <a:pt x="13" y="15"/>
                    <a:pt x="16" y="14"/>
                    <a:pt x="20" y="14"/>
                  </a:cubicBezTo>
                  <a:cubicBezTo>
                    <a:pt x="26" y="14"/>
                    <a:pt x="30" y="16"/>
                    <a:pt x="32" y="21"/>
                  </a:cubicBezTo>
                  <a:cubicBezTo>
                    <a:pt x="33" y="23"/>
                    <a:pt x="34" y="26"/>
                    <a:pt x="34" y="30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28"/>
                    <a:pt x="26" y="25"/>
                    <a:pt x="25" y="24"/>
                  </a:cubicBezTo>
                  <a:cubicBezTo>
                    <a:pt x="24" y="22"/>
                    <a:pt x="22" y="21"/>
                    <a:pt x="18" y="21"/>
                  </a:cubicBezTo>
                  <a:cubicBezTo>
                    <a:pt x="15" y="21"/>
                    <a:pt x="13" y="22"/>
                    <a:pt x="10" y="23"/>
                  </a:cubicBezTo>
                  <a:cubicBezTo>
                    <a:pt x="8" y="25"/>
                    <a:pt x="7" y="29"/>
                    <a:pt x="7" y="35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0" y="57"/>
                    <a:pt x="0" y="57"/>
                    <a:pt x="0" y="57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5" name="Freeform 19"/>
            <p:cNvSpPr>
              <a:spLocks/>
            </p:cNvSpPr>
            <p:nvPr/>
          </p:nvSpPr>
          <p:spPr bwMode="auto">
            <a:xfrm>
              <a:off x="14827254" y="2867026"/>
              <a:ext cx="107950" cy="138113"/>
            </a:xfrm>
            <a:custGeom>
              <a:avLst/>
              <a:gdLst>
                <a:gd name="T0" fmla="*/ 0 w 34"/>
                <a:gd name="T1" fmla="*/ 1 h 43"/>
                <a:gd name="T2" fmla="*/ 6 w 34"/>
                <a:gd name="T3" fmla="*/ 1 h 43"/>
                <a:gd name="T4" fmla="*/ 6 w 34"/>
                <a:gd name="T5" fmla="*/ 7 h 43"/>
                <a:gd name="T6" fmla="*/ 13 w 34"/>
                <a:gd name="T7" fmla="*/ 2 h 43"/>
                <a:gd name="T8" fmla="*/ 20 w 34"/>
                <a:gd name="T9" fmla="*/ 0 h 43"/>
                <a:gd name="T10" fmla="*/ 32 w 34"/>
                <a:gd name="T11" fmla="*/ 7 h 43"/>
                <a:gd name="T12" fmla="*/ 34 w 34"/>
                <a:gd name="T13" fmla="*/ 16 h 43"/>
                <a:gd name="T14" fmla="*/ 34 w 34"/>
                <a:gd name="T15" fmla="*/ 43 h 43"/>
                <a:gd name="T16" fmla="*/ 26 w 34"/>
                <a:gd name="T17" fmla="*/ 43 h 43"/>
                <a:gd name="T18" fmla="*/ 26 w 34"/>
                <a:gd name="T19" fmla="*/ 17 h 43"/>
                <a:gd name="T20" fmla="*/ 25 w 34"/>
                <a:gd name="T21" fmla="*/ 11 h 43"/>
                <a:gd name="T22" fmla="*/ 19 w 34"/>
                <a:gd name="T23" fmla="*/ 7 h 43"/>
                <a:gd name="T24" fmla="*/ 14 w 34"/>
                <a:gd name="T25" fmla="*/ 7 h 43"/>
                <a:gd name="T26" fmla="*/ 9 w 34"/>
                <a:gd name="T27" fmla="*/ 11 h 43"/>
                <a:gd name="T28" fmla="*/ 7 w 34"/>
                <a:gd name="T29" fmla="*/ 15 h 43"/>
                <a:gd name="T30" fmla="*/ 7 w 34"/>
                <a:gd name="T31" fmla="*/ 21 h 43"/>
                <a:gd name="T32" fmla="*/ 7 w 34"/>
                <a:gd name="T33" fmla="*/ 43 h 43"/>
                <a:gd name="T34" fmla="*/ 0 w 34"/>
                <a:gd name="T35" fmla="*/ 43 h 43"/>
                <a:gd name="T36" fmla="*/ 0 w 34"/>
                <a:gd name="T37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8" y="5"/>
                    <a:pt x="10" y="3"/>
                    <a:pt x="13" y="2"/>
                  </a:cubicBezTo>
                  <a:cubicBezTo>
                    <a:pt x="15" y="1"/>
                    <a:pt x="17" y="0"/>
                    <a:pt x="20" y="0"/>
                  </a:cubicBezTo>
                  <a:cubicBezTo>
                    <a:pt x="26" y="0"/>
                    <a:pt x="30" y="2"/>
                    <a:pt x="32" y="7"/>
                  </a:cubicBezTo>
                  <a:cubicBezTo>
                    <a:pt x="33" y="9"/>
                    <a:pt x="34" y="12"/>
                    <a:pt x="34" y="16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4"/>
                    <a:pt x="26" y="12"/>
                    <a:pt x="25" y="11"/>
                  </a:cubicBezTo>
                  <a:cubicBezTo>
                    <a:pt x="24" y="8"/>
                    <a:pt x="22" y="7"/>
                    <a:pt x="19" y="7"/>
                  </a:cubicBezTo>
                  <a:cubicBezTo>
                    <a:pt x="17" y="7"/>
                    <a:pt x="16" y="7"/>
                    <a:pt x="14" y="7"/>
                  </a:cubicBezTo>
                  <a:cubicBezTo>
                    <a:pt x="13" y="8"/>
                    <a:pt x="11" y="9"/>
                    <a:pt x="9" y="11"/>
                  </a:cubicBezTo>
                  <a:cubicBezTo>
                    <a:pt x="8" y="12"/>
                    <a:pt x="8" y="13"/>
                    <a:pt x="7" y="15"/>
                  </a:cubicBezTo>
                  <a:cubicBezTo>
                    <a:pt x="7" y="16"/>
                    <a:pt x="7" y="18"/>
                    <a:pt x="7" y="21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6" name="Freeform 20"/>
            <p:cNvSpPr>
              <a:spLocks noEditPoints="1"/>
            </p:cNvSpPr>
            <p:nvPr/>
          </p:nvSpPr>
          <p:spPr bwMode="auto">
            <a:xfrm>
              <a:off x="14960604" y="2867026"/>
              <a:ext cx="122238" cy="141288"/>
            </a:xfrm>
            <a:custGeom>
              <a:avLst/>
              <a:gdLst>
                <a:gd name="T0" fmla="*/ 33 w 38"/>
                <a:gd name="T1" fmla="*/ 5 h 44"/>
                <a:gd name="T2" fmla="*/ 38 w 38"/>
                <a:gd name="T3" fmla="*/ 21 h 44"/>
                <a:gd name="T4" fmla="*/ 33 w 38"/>
                <a:gd name="T5" fmla="*/ 38 h 44"/>
                <a:gd name="T6" fmla="*/ 18 w 38"/>
                <a:gd name="T7" fmla="*/ 44 h 44"/>
                <a:gd name="T8" fmla="*/ 5 w 38"/>
                <a:gd name="T9" fmla="*/ 39 h 44"/>
                <a:gd name="T10" fmla="*/ 0 w 38"/>
                <a:gd name="T11" fmla="*/ 23 h 44"/>
                <a:gd name="T12" fmla="*/ 5 w 38"/>
                <a:gd name="T13" fmla="*/ 6 h 44"/>
                <a:gd name="T14" fmla="*/ 19 w 38"/>
                <a:gd name="T15" fmla="*/ 0 h 44"/>
                <a:gd name="T16" fmla="*/ 33 w 38"/>
                <a:gd name="T17" fmla="*/ 5 h 44"/>
                <a:gd name="T18" fmla="*/ 28 w 38"/>
                <a:gd name="T19" fmla="*/ 33 h 44"/>
                <a:gd name="T20" fmla="*/ 31 w 38"/>
                <a:gd name="T21" fmla="*/ 21 h 44"/>
                <a:gd name="T22" fmla="*/ 29 w 38"/>
                <a:gd name="T23" fmla="*/ 12 h 44"/>
                <a:gd name="T24" fmla="*/ 19 w 38"/>
                <a:gd name="T25" fmla="*/ 6 h 44"/>
                <a:gd name="T26" fmla="*/ 10 w 38"/>
                <a:gd name="T27" fmla="*/ 11 h 44"/>
                <a:gd name="T28" fmla="*/ 7 w 38"/>
                <a:gd name="T29" fmla="*/ 23 h 44"/>
                <a:gd name="T30" fmla="*/ 10 w 38"/>
                <a:gd name="T31" fmla="*/ 34 h 44"/>
                <a:gd name="T32" fmla="*/ 19 w 38"/>
                <a:gd name="T33" fmla="*/ 38 h 44"/>
                <a:gd name="T34" fmla="*/ 28 w 38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44">
                  <a:moveTo>
                    <a:pt x="33" y="5"/>
                  </a:moveTo>
                  <a:cubicBezTo>
                    <a:pt x="36" y="9"/>
                    <a:pt x="38" y="14"/>
                    <a:pt x="38" y="21"/>
                  </a:cubicBezTo>
                  <a:cubicBezTo>
                    <a:pt x="38" y="28"/>
                    <a:pt x="37" y="33"/>
                    <a:pt x="33" y="38"/>
                  </a:cubicBezTo>
                  <a:cubicBezTo>
                    <a:pt x="30" y="42"/>
                    <a:pt x="25" y="44"/>
                    <a:pt x="18" y="44"/>
                  </a:cubicBezTo>
                  <a:cubicBezTo>
                    <a:pt x="13" y="44"/>
                    <a:pt x="8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moveTo>
                    <a:pt x="28" y="33"/>
                  </a:moveTo>
                  <a:cubicBezTo>
                    <a:pt x="30" y="30"/>
                    <a:pt x="31" y="26"/>
                    <a:pt x="31" y="21"/>
                  </a:cubicBezTo>
                  <a:cubicBezTo>
                    <a:pt x="31" y="17"/>
                    <a:pt x="30" y="14"/>
                    <a:pt x="29" y="12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4" y="38"/>
                    <a:pt x="27" y="37"/>
                    <a:pt x="28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7" name="Rectangle 76"/>
            <p:cNvSpPr>
              <a:spLocks noChangeArrowheads="1"/>
            </p:cNvSpPr>
            <p:nvPr/>
          </p:nvSpPr>
          <p:spPr bwMode="auto">
            <a:xfrm>
              <a:off x="15114591" y="2822576"/>
              <a:ext cx="22225" cy="182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8" name="Freeform 22"/>
            <p:cNvSpPr>
              <a:spLocks noEditPoints="1"/>
            </p:cNvSpPr>
            <p:nvPr/>
          </p:nvSpPr>
          <p:spPr bwMode="auto">
            <a:xfrm>
              <a:off x="15162216" y="2867026"/>
              <a:ext cx="123825" cy="141288"/>
            </a:xfrm>
            <a:custGeom>
              <a:avLst/>
              <a:gdLst>
                <a:gd name="T0" fmla="*/ 33 w 39"/>
                <a:gd name="T1" fmla="*/ 5 h 44"/>
                <a:gd name="T2" fmla="*/ 39 w 39"/>
                <a:gd name="T3" fmla="*/ 21 h 44"/>
                <a:gd name="T4" fmla="*/ 34 w 39"/>
                <a:gd name="T5" fmla="*/ 38 h 44"/>
                <a:gd name="T6" fmla="*/ 19 w 39"/>
                <a:gd name="T7" fmla="*/ 44 h 44"/>
                <a:gd name="T8" fmla="*/ 5 w 39"/>
                <a:gd name="T9" fmla="*/ 39 h 44"/>
                <a:gd name="T10" fmla="*/ 0 w 39"/>
                <a:gd name="T11" fmla="*/ 23 h 44"/>
                <a:gd name="T12" fmla="*/ 6 w 39"/>
                <a:gd name="T13" fmla="*/ 6 h 44"/>
                <a:gd name="T14" fmla="*/ 20 w 39"/>
                <a:gd name="T15" fmla="*/ 0 h 44"/>
                <a:gd name="T16" fmla="*/ 33 w 39"/>
                <a:gd name="T17" fmla="*/ 5 h 44"/>
                <a:gd name="T18" fmla="*/ 29 w 39"/>
                <a:gd name="T19" fmla="*/ 33 h 44"/>
                <a:gd name="T20" fmla="*/ 31 w 39"/>
                <a:gd name="T21" fmla="*/ 21 h 44"/>
                <a:gd name="T22" fmla="*/ 30 w 39"/>
                <a:gd name="T23" fmla="*/ 12 h 44"/>
                <a:gd name="T24" fmla="*/ 20 w 39"/>
                <a:gd name="T25" fmla="*/ 6 h 44"/>
                <a:gd name="T26" fmla="*/ 10 w 39"/>
                <a:gd name="T27" fmla="*/ 11 h 44"/>
                <a:gd name="T28" fmla="*/ 7 w 39"/>
                <a:gd name="T29" fmla="*/ 23 h 44"/>
                <a:gd name="T30" fmla="*/ 10 w 39"/>
                <a:gd name="T31" fmla="*/ 34 h 44"/>
                <a:gd name="T32" fmla="*/ 20 w 39"/>
                <a:gd name="T33" fmla="*/ 38 h 44"/>
                <a:gd name="T34" fmla="*/ 29 w 39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44">
                  <a:moveTo>
                    <a:pt x="33" y="5"/>
                  </a:moveTo>
                  <a:cubicBezTo>
                    <a:pt x="37" y="9"/>
                    <a:pt x="39" y="14"/>
                    <a:pt x="39" y="21"/>
                  </a:cubicBezTo>
                  <a:cubicBezTo>
                    <a:pt x="39" y="28"/>
                    <a:pt x="37" y="33"/>
                    <a:pt x="34" y="38"/>
                  </a:cubicBezTo>
                  <a:cubicBezTo>
                    <a:pt x="31" y="42"/>
                    <a:pt x="26" y="44"/>
                    <a:pt x="19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moveTo>
                    <a:pt x="29" y="33"/>
                  </a:moveTo>
                  <a:cubicBezTo>
                    <a:pt x="31" y="30"/>
                    <a:pt x="31" y="26"/>
                    <a:pt x="31" y="21"/>
                  </a:cubicBezTo>
                  <a:cubicBezTo>
                    <a:pt x="31" y="17"/>
                    <a:pt x="31" y="14"/>
                    <a:pt x="30" y="12"/>
                  </a:cubicBezTo>
                  <a:cubicBezTo>
                    <a:pt x="28" y="8"/>
                    <a:pt x="24" y="6"/>
                    <a:pt x="20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20" y="38"/>
                  </a:cubicBezTo>
                  <a:cubicBezTo>
                    <a:pt x="24" y="38"/>
                    <a:pt x="27" y="37"/>
                    <a:pt x="2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9" name="Freeform 23"/>
            <p:cNvSpPr>
              <a:spLocks noEditPoints="1"/>
            </p:cNvSpPr>
            <p:nvPr/>
          </p:nvSpPr>
          <p:spPr bwMode="auto">
            <a:xfrm>
              <a:off x="15305091" y="2870201"/>
              <a:ext cx="117475" cy="188913"/>
            </a:xfrm>
            <a:custGeom>
              <a:avLst/>
              <a:gdLst>
                <a:gd name="T0" fmla="*/ 26 w 37"/>
                <a:gd name="T1" fmla="*/ 2 h 59"/>
                <a:gd name="T2" fmla="*/ 30 w 37"/>
                <a:gd name="T3" fmla="*/ 6 h 59"/>
                <a:gd name="T4" fmla="*/ 30 w 37"/>
                <a:gd name="T5" fmla="*/ 1 h 59"/>
                <a:gd name="T6" fmla="*/ 37 w 37"/>
                <a:gd name="T7" fmla="*/ 1 h 59"/>
                <a:gd name="T8" fmla="*/ 37 w 37"/>
                <a:gd name="T9" fmla="*/ 38 h 59"/>
                <a:gd name="T10" fmla="*/ 34 w 37"/>
                <a:gd name="T11" fmla="*/ 51 h 59"/>
                <a:gd name="T12" fmla="*/ 18 w 37"/>
                <a:gd name="T13" fmla="*/ 59 h 59"/>
                <a:gd name="T14" fmla="*/ 7 w 37"/>
                <a:gd name="T15" fmla="*/ 56 h 59"/>
                <a:gd name="T16" fmla="*/ 2 w 37"/>
                <a:gd name="T17" fmla="*/ 47 h 59"/>
                <a:gd name="T18" fmla="*/ 9 w 37"/>
                <a:gd name="T19" fmla="*/ 47 h 59"/>
                <a:gd name="T20" fmla="*/ 11 w 37"/>
                <a:gd name="T21" fmla="*/ 51 h 59"/>
                <a:gd name="T22" fmla="*/ 18 w 37"/>
                <a:gd name="T23" fmla="*/ 54 h 59"/>
                <a:gd name="T24" fmla="*/ 29 w 37"/>
                <a:gd name="T25" fmla="*/ 48 h 59"/>
                <a:gd name="T26" fmla="*/ 30 w 37"/>
                <a:gd name="T27" fmla="*/ 36 h 59"/>
                <a:gd name="T28" fmla="*/ 25 w 37"/>
                <a:gd name="T29" fmla="*/ 41 h 59"/>
                <a:gd name="T30" fmla="*/ 17 w 37"/>
                <a:gd name="T31" fmla="*/ 42 h 59"/>
                <a:gd name="T32" fmla="*/ 5 w 37"/>
                <a:gd name="T33" fmla="*/ 38 h 59"/>
                <a:gd name="T34" fmla="*/ 0 w 37"/>
                <a:gd name="T35" fmla="*/ 22 h 59"/>
                <a:gd name="T36" fmla="*/ 5 w 37"/>
                <a:gd name="T37" fmla="*/ 5 h 59"/>
                <a:gd name="T38" fmla="*/ 18 w 37"/>
                <a:gd name="T39" fmla="*/ 0 h 59"/>
                <a:gd name="T40" fmla="*/ 26 w 37"/>
                <a:gd name="T41" fmla="*/ 2 h 59"/>
                <a:gd name="T42" fmla="*/ 27 w 37"/>
                <a:gd name="T43" fmla="*/ 9 h 59"/>
                <a:gd name="T44" fmla="*/ 19 w 37"/>
                <a:gd name="T45" fmla="*/ 6 h 59"/>
                <a:gd name="T46" fmla="*/ 9 w 37"/>
                <a:gd name="T47" fmla="*/ 13 h 59"/>
                <a:gd name="T48" fmla="*/ 8 w 37"/>
                <a:gd name="T49" fmla="*/ 22 h 59"/>
                <a:gd name="T50" fmla="*/ 10 w 37"/>
                <a:gd name="T51" fmla="*/ 33 h 59"/>
                <a:gd name="T52" fmla="*/ 18 w 37"/>
                <a:gd name="T53" fmla="*/ 37 h 59"/>
                <a:gd name="T54" fmla="*/ 29 w 37"/>
                <a:gd name="T55" fmla="*/ 30 h 59"/>
                <a:gd name="T56" fmla="*/ 30 w 37"/>
                <a:gd name="T57" fmla="*/ 21 h 59"/>
                <a:gd name="T58" fmla="*/ 27 w 37"/>
                <a:gd name="T59" fmla="*/ 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" h="59">
                  <a:moveTo>
                    <a:pt x="26" y="2"/>
                  </a:moveTo>
                  <a:cubicBezTo>
                    <a:pt x="28" y="3"/>
                    <a:pt x="29" y="4"/>
                    <a:pt x="30" y="6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4"/>
                    <a:pt x="36" y="48"/>
                    <a:pt x="34" y="51"/>
                  </a:cubicBezTo>
                  <a:cubicBezTo>
                    <a:pt x="32" y="57"/>
                    <a:pt x="26" y="59"/>
                    <a:pt x="18" y="59"/>
                  </a:cubicBezTo>
                  <a:cubicBezTo>
                    <a:pt x="14" y="59"/>
                    <a:pt x="10" y="58"/>
                    <a:pt x="7" y="56"/>
                  </a:cubicBezTo>
                  <a:cubicBezTo>
                    <a:pt x="4" y="54"/>
                    <a:pt x="2" y="51"/>
                    <a:pt x="2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9"/>
                    <a:pt x="10" y="50"/>
                    <a:pt x="11" y="51"/>
                  </a:cubicBezTo>
                  <a:cubicBezTo>
                    <a:pt x="12" y="53"/>
                    <a:pt x="15" y="54"/>
                    <a:pt x="18" y="54"/>
                  </a:cubicBezTo>
                  <a:cubicBezTo>
                    <a:pt x="24" y="54"/>
                    <a:pt x="27" y="52"/>
                    <a:pt x="29" y="48"/>
                  </a:cubicBezTo>
                  <a:cubicBezTo>
                    <a:pt x="30" y="46"/>
                    <a:pt x="30" y="42"/>
                    <a:pt x="30" y="36"/>
                  </a:cubicBezTo>
                  <a:cubicBezTo>
                    <a:pt x="29" y="38"/>
                    <a:pt x="27" y="40"/>
                    <a:pt x="25" y="41"/>
                  </a:cubicBezTo>
                  <a:cubicBezTo>
                    <a:pt x="23" y="42"/>
                    <a:pt x="20" y="42"/>
                    <a:pt x="17" y="42"/>
                  </a:cubicBezTo>
                  <a:cubicBezTo>
                    <a:pt x="13" y="42"/>
                    <a:pt x="9" y="41"/>
                    <a:pt x="5" y="38"/>
                  </a:cubicBezTo>
                  <a:cubicBezTo>
                    <a:pt x="2" y="34"/>
                    <a:pt x="0" y="29"/>
                    <a:pt x="0" y="22"/>
                  </a:cubicBezTo>
                  <a:cubicBezTo>
                    <a:pt x="0" y="15"/>
                    <a:pt x="2" y="9"/>
                    <a:pt x="5" y="5"/>
                  </a:cubicBezTo>
                  <a:cubicBezTo>
                    <a:pt x="9" y="1"/>
                    <a:pt x="13" y="0"/>
                    <a:pt x="18" y="0"/>
                  </a:cubicBezTo>
                  <a:cubicBezTo>
                    <a:pt x="21" y="0"/>
                    <a:pt x="24" y="0"/>
                    <a:pt x="26" y="2"/>
                  </a:cubicBezTo>
                  <a:moveTo>
                    <a:pt x="27" y="9"/>
                  </a:moveTo>
                  <a:cubicBezTo>
                    <a:pt x="25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5"/>
                    <a:pt x="8" y="18"/>
                    <a:pt x="8" y="22"/>
                  </a:cubicBezTo>
                  <a:cubicBezTo>
                    <a:pt x="8" y="27"/>
                    <a:pt x="9" y="31"/>
                    <a:pt x="10" y="33"/>
                  </a:cubicBezTo>
                  <a:cubicBezTo>
                    <a:pt x="12" y="35"/>
                    <a:pt x="15" y="37"/>
                    <a:pt x="18" y="37"/>
                  </a:cubicBezTo>
                  <a:cubicBezTo>
                    <a:pt x="23" y="37"/>
                    <a:pt x="27" y="34"/>
                    <a:pt x="29" y="30"/>
                  </a:cubicBezTo>
                  <a:cubicBezTo>
                    <a:pt x="30" y="27"/>
                    <a:pt x="30" y="24"/>
                    <a:pt x="30" y="21"/>
                  </a:cubicBezTo>
                  <a:cubicBezTo>
                    <a:pt x="30" y="16"/>
                    <a:pt x="29" y="12"/>
                    <a:pt x="27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0" name="Freeform 24"/>
            <p:cNvSpPr>
              <a:spLocks/>
            </p:cNvSpPr>
            <p:nvPr/>
          </p:nvSpPr>
          <p:spPr bwMode="auto">
            <a:xfrm>
              <a:off x="15444791" y="2870201"/>
              <a:ext cx="120650" cy="188913"/>
            </a:xfrm>
            <a:custGeom>
              <a:avLst/>
              <a:gdLst>
                <a:gd name="T0" fmla="*/ 30 w 38"/>
                <a:gd name="T1" fmla="*/ 0 h 59"/>
                <a:gd name="T2" fmla="*/ 38 w 38"/>
                <a:gd name="T3" fmla="*/ 0 h 59"/>
                <a:gd name="T4" fmla="*/ 31 w 38"/>
                <a:gd name="T5" fmla="*/ 19 h 59"/>
                <a:gd name="T6" fmla="*/ 25 w 38"/>
                <a:gd name="T7" fmla="*/ 36 h 59"/>
                <a:gd name="T8" fmla="*/ 16 w 38"/>
                <a:gd name="T9" fmla="*/ 55 h 59"/>
                <a:gd name="T10" fmla="*/ 8 w 38"/>
                <a:gd name="T11" fmla="*/ 59 h 59"/>
                <a:gd name="T12" fmla="*/ 6 w 38"/>
                <a:gd name="T13" fmla="*/ 59 h 59"/>
                <a:gd name="T14" fmla="*/ 4 w 38"/>
                <a:gd name="T15" fmla="*/ 58 h 59"/>
                <a:gd name="T16" fmla="*/ 4 w 38"/>
                <a:gd name="T17" fmla="*/ 52 h 59"/>
                <a:gd name="T18" fmla="*/ 6 w 38"/>
                <a:gd name="T19" fmla="*/ 53 h 59"/>
                <a:gd name="T20" fmla="*/ 8 w 38"/>
                <a:gd name="T21" fmla="*/ 53 h 59"/>
                <a:gd name="T22" fmla="*/ 11 w 38"/>
                <a:gd name="T23" fmla="*/ 52 h 59"/>
                <a:gd name="T24" fmla="*/ 12 w 38"/>
                <a:gd name="T25" fmla="*/ 51 h 59"/>
                <a:gd name="T26" fmla="*/ 13 w 38"/>
                <a:gd name="T27" fmla="*/ 47 h 59"/>
                <a:gd name="T28" fmla="*/ 15 w 38"/>
                <a:gd name="T29" fmla="*/ 43 h 59"/>
                <a:gd name="T30" fmla="*/ 0 w 38"/>
                <a:gd name="T31" fmla="*/ 0 h 59"/>
                <a:gd name="T32" fmla="*/ 8 w 38"/>
                <a:gd name="T33" fmla="*/ 0 h 59"/>
                <a:gd name="T34" fmla="*/ 19 w 38"/>
                <a:gd name="T35" fmla="*/ 34 h 59"/>
                <a:gd name="T36" fmla="*/ 30 w 38"/>
                <a:gd name="T3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59">
                  <a:moveTo>
                    <a:pt x="30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7" y="3"/>
                    <a:pt x="35" y="9"/>
                    <a:pt x="31" y="19"/>
                  </a:cubicBezTo>
                  <a:cubicBezTo>
                    <a:pt x="29" y="26"/>
                    <a:pt x="27" y="31"/>
                    <a:pt x="25" y="36"/>
                  </a:cubicBezTo>
                  <a:cubicBezTo>
                    <a:pt x="21" y="47"/>
                    <a:pt x="18" y="53"/>
                    <a:pt x="16" y="55"/>
                  </a:cubicBezTo>
                  <a:cubicBezTo>
                    <a:pt x="15" y="58"/>
                    <a:pt x="12" y="59"/>
                    <a:pt x="8" y="59"/>
                  </a:cubicBezTo>
                  <a:cubicBezTo>
                    <a:pt x="7" y="59"/>
                    <a:pt x="6" y="59"/>
                    <a:pt x="6" y="59"/>
                  </a:cubicBezTo>
                  <a:cubicBezTo>
                    <a:pt x="5" y="59"/>
                    <a:pt x="4" y="59"/>
                    <a:pt x="4" y="58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5" y="52"/>
                    <a:pt x="6" y="53"/>
                    <a:pt x="6" y="53"/>
                  </a:cubicBezTo>
                  <a:cubicBezTo>
                    <a:pt x="7" y="53"/>
                    <a:pt x="7" y="53"/>
                    <a:pt x="8" y="53"/>
                  </a:cubicBezTo>
                  <a:cubicBezTo>
                    <a:pt x="9" y="53"/>
                    <a:pt x="10" y="52"/>
                    <a:pt x="11" y="52"/>
                  </a:cubicBezTo>
                  <a:cubicBezTo>
                    <a:pt x="11" y="52"/>
                    <a:pt x="12" y="51"/>
                    <a:pt x="12" y="51"/>
                  </a:cubicBezTo>
                  <a:cubicBezTo>
                    <a:pt x="12" y="50"/>
                    <a:pt x="13" y="49"/>
                    <a:pt x="13" y="47"/>
                  </a:cubicBezTo>
                  <a:cubicBezTo>
                    <a:pt x="14" y="45"/>
                    <a:pt x="15" y="44"/>
                    <a:pt x="15" y="4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34"/>
                    <a:pt x="19" y="34"/>
                    <a:pt x="19" y="34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1" name="Freeform 25"/>
            <p:cNvSpPr>
              <a:spLocks/>
            </p:cNvSpPr>
            <p:nvPr/>
          </p:nvSpPr>
          <p:spPr bwMode="auto">
            <a:xfrm>
              <a:off x="15655929" y="2816226"/>
              <a:ext cx="142875" cy="195263"/>
            </a:xfrm>
            <a:custGeom>
              <a:avLst/>
              <a:gdLst>
                <a:gd name="T0" fmla="*/ 8 w 45"/>
                <a:gd name="T1" fmla="*/ 40 h 61"/>
                <a:gd name="T2" fmla="*/ 10 w 45"/>
                <a:gd name="T3" fmla="*/ 48 h 61"/>
                <a:gd name="T4" fmla="*/ 23 w 45"/>
                <a:gd name="T5" fmla="*/ 54 h 61"/>
                <a:gd name="T6" fmla="*/ 30 w 45"/>
                <a:gd name="T7" fmla="*/ 53 h 61"/>
                <a:gd name="T8" fmla="*/ 37 w 45"/>
                <a:gd name="T9" fmla="*/ 44 h 61"/>
                <a:gd name="T10" fmla="*/ 34 w 45"/>
                <a:gd name="T11" fmla="*/ 37 h 61"/>
                <a:gd name="T12" fmla="*/ 25 w 45"/>
                <a:gd name="T13" fmla="*/ 34 h 61"/>
                <a:gd name="T14" fmla="*/ 18 w 45"/>
                <a:gd name="T15" fmla="*/ 32 h 61"/>
                <a:gd name="T16" fmla="*/ 7 w 45"/>
                <a:gd name="T17" fmla="*/ 29 h 61"/>
                <a:gd name="T18" fmla="*/ 2 w 45"/>
                <a:gd name="T19" fmla="*/ 18 h 61"/>
                <a:gd name="T20" fmla="*/ 7 w 45"/>
                <a:gd name="T21" fmla="*/ 5 h 61"/>
                <a:gd name="T22" fmla="*/ 22 w 45"/>
                <a:gd name="T23" fmla="*/ 0 h 61"/>
                <a:gd name="T24" fmla="*/ 37 w 45"/>
                <a:gd name="T25" fmla="*/ 5 h 61"/>
                <a:gd name="T26" fmla="*/ 43 w 45"/>
                <a:gd name="T27" fmla="*/ 19 h 61"/>
                <a:gd name="T28" fmla="*/ 36 w 45"/>
                <a:gd name="T29" fmla="*/ 19 h 61"/>
                <a:gd name="T30" fmla="*/ 33 w 45"/>
                <a:gd name="T31" fmla="*/ 12 h 61"/>
                <a:gd name="T32" fmla="*/ 22 w 45"/>
                <a:gd name="T33" fmla="*/ 7 h 61"/>
                <a:gd name="T34" fmla="*/ 12 w 45"/>
                <a:gd name="T35" fmla="*/ 10 h 61"/>
                <a:gd name="T36" fmla="*/ 10 w 45"/>
                <a:gd name="T37" fmla="*/ 17 h 61"/>
                <a:gd name="T38" fmla="*/ 13 w 45"/>
                <a:gd name="T39" fmla="*/ 23 h 61"/>
                <a:gd name="T40" fmla="*/ 23 w 45"/>
                <a:gd name="T41" fmla="*/ 26 h 61"/>
                <a:gd name="T42" fmla="*/ 31 w 45"/>
                <a:gd name="T43" fmla="*/ 28 h 61"/>
                <a:gd name="T44" fmla="*/ 39 w 45"/>
                <a:gd name="T45" fmla="*/ 31 h 61"/>
                <a:gd name="T46" fmla="*/ 45 w 45"/>
                <a:gd name="T47" fmla="*/ 43 h 61"/>
                <a:gd name="T48" fmla="*/ 38 w 45"/>
                <a:gd name="T49" fmla="*/ 56 h 61"/>
                <a:gd name="T50" fmla="*/ 22 w 45"/>
                <a:gd name="T51" fmla="*/ 61 h 61"/>
                <a:gd name="T52" fmla="*/ 6 w 45"/>
                <a:gd name="T53" fmla="*/ 55 h 61"/>
                <a:gd name="T54" fmla="*/ 0 w 45"/>
                <a:gd name="T55" fmla="*/ 40 h 61"/>
                <a:gd name="T56" fmla="*/ 8 w 45"/>
                <a:gd name="T57" fmla="*/ 4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5" h="61">
                  <a:moveTo>
                    <a:pt x="8" y="40"/>
                  </a:moveTo>
                  <a:cubicBezTo>
                    <a:pt x="8" y="44"/>
                    <a:pt x="8" y="46"/>
                    <a:pt x="10" y="48"/>
                  </a:cubicBezTo>
                  <a:cubicBezTo>
                    <a:pt x="12" y="52"/>
                    <a:pt x="17" y="54"/>
                    <a:pt x="23" y="54"/>
                  </a:cubicBezTo>
                  <a:cubicBezTo>
                    <a:pt x="26" y="54"/>
                    <a:pt x="28" y="54"/>
                    <a:pt x="30" y="53"/>
                  </a:cubicBezTo>
                  <a:cubicBezTo>
                    <a:pt x="35" y="51"/>
                    <a:pt x="37" y="48"/>
                    <a:pt x="37" y="44"/>
                  </a:cubicBezTo>
                  <a:cubicBezTo>
                    <a:pt x="37" y="41"/>
                    <a:pt x="36" y="39"/>
                    <a:pt x="34" y="37"/>
                  </a:cubicBezTo>
                  <a:cubicBezTo>
                    <a:pt x="32" y="36"/>
                    <a:pt x="29" y="35"/>
                    <a:pt x="25" y="34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3" y="31"/>
                    <a:pt x="9" y="30"/>
                    <a:pt x="7" y="29"/>
                  </a:cubicBezTo>
                  <a:cubicBezTo>
                    <a:pt x="4" y="26"/>
                    <a:pt x="2" y="23"/>
                    <a:pt x="2" y="18"/>
                  </a:cubicBezTo>
                  <a:cubicBezTo>
                    <a:pt x="2" y="13"/>
                    <a:pt x="4" y="9"/>
                    <a:pt x="7" y="5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7" y="5"/>
                  </a:cubicBezTo>
                  <a:cubicBezTo>
                    <a:pt x="41" y="8"/>
                    <a:pt x="43" y="12"/>
                    <a:pt x="43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5"/>
                    <a:pt x="35" y="13"/>
                    <a:pt x="33" y="12"/>
                  </a:cubicBezTo>
                  <a:cubicBezTo>
                    <a:pt x="31" y="9"/>
                    <a:pt x="27" y="7"/>
                    <a:pt x="22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10" y="14"/>
                    <a:pt x="10" y="17"/>
                  </a:cubicBezTo>
                  <a:cubicBezTo>
                    <a:pt x="10" y="19"/>
                    <a:pt x="11" y="21"/>
                    <a:pt x="13" y="23"/>
                  </a:cubicBezTo>
                  <a:cubicBezTo>
                    <a:pt x="14" y="24"/>
                    <a:pt x="18" y="25"/>
                    <a:pt x="23" y="26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4" y="29"/>
                    <a:pt x="37" y="30"/>
                    <a:pt x="39" y="31"/>
                  </a:cubicBezTo>
                  <a:cubicBezTo>
                    <a:pt x="43" y="34"/>
                    <a:pt x="45" y="38"/>
                    <a:pt x="45" y="43"/>
                  </a:cubicBezTo>
                  <a:cubicBezTo>
                    <a:pt x="45" y="49"/>
                    <a:pt x="42" y="54"/>
                    <a:pt x="38" y="56"/>
                  </a:cubicBezTo>
                  <a:cubicBezTo>
                    <a:pt x="33" y="59"/>
                    <a:pt x="28" y="61"/>
                    <a:pt x="22" y="61"/>
                  </a:cubicBezTo>
                  <a:cubicBezTo>
                    <a:pt x="15" y="61"/>
                    <a:pt x="10" y="59"/>
                    <a:pt x="6" y="55"/>
                  </a:cubicBezTo>
                  <a:cubicBezTo>
                    <a:pt x="2" y="51"/>
                    <a:pt x="0" y="47"/>
                    <a:pt x="0" y="40"/>
                  </a:cubicBezTo>
                  <a:lnTo>
                    <a:pt x="8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2" name="Freeform 26"/>
            <p:cNvSpPr>
              <a:spLocks noEditPoints="1"/>
            </p:cNvSpPr>
            <p:nvPr/>
          </p:nvSpPr>
          <p:spPr bwMode="auto">
            <a:xfrm>
              <a:off x="15824204" y="2867026"/>
              <a:ext cx="120650" cy="141288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8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20 w 38"/>
                <a:gd name="T35" fmla="*/ 0 h 44"/>
                <a:gd name="T36" fmla="*/ 28 w 38"/>
                <a:gd name="T37" fmla="*/ 2 h 44"/>
                <a:gd name="T38" fmla="*/ 31 w 38"/>
                <a:gd name="T39" fmla="*/ 19 h 44"/>
                <a:gd name="T40" fmla="*/ 29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1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8" y="17"/>
                    <a:pt x="38" y="20"/>
                    <a:pt x="3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9"/>
                    <a:pt x="9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6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1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1" y="19"/>
                  </a:moveTo>
                  <a:cubicBezTo>
                    <a:pt x="30" y="16"/>
                    <a:pt x="30" y="13"/>
                    <a:pt x="29" y="11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1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3" name="Freeform 27"/>
            <p:cNvSpPr>
              <a:spLocks/>
            </p:cNvSpPr>
            <p:nvPr/>
          </p:nvSpPr>
          <p:spPr bwMode="auto">
            <a:xfrm>
              <a:off x="15976604" y="2867026"/>
              <a:ext cx="63500" cy="138113"/>
            </a:xfrm>
            <a:custGeom>
              <a:avLst/>
              <a:gdLst>
                <a:gd name="T0" fmla="*/ 0 w 20"/>
                <a:gd name="T1" fmla="*/ 1 h 43"/>
                <a:gd name="T2" fmla="*/ 6 w 20"/>
                <a:gd name="T3" fmla="*/ 1 h 43"/>
                <a:gd name="T4" fmla="*/ 6 w 20"/>
                <a:gd name="T5" fmla="*/ 8 h 43"/>
                <a:gd name="T6" fmla="*/ 10 w 20"/>
                <a:gd name="T7" fmla="*/ 3 h 43"/>
                <a:gd name="T8" fmla="*/ 18 w 20"/>
                <a:gd name="T9" fmla="*/ 0 h 43"/>
                <a:gd name="T10" fmla="*/ 18 w 20"/>
                <a:gd name="T11" fmla="*/ 0 h 43"/>
                <a:gd name="T12" fmla="*/ 20 w 20"/>
                <a:gd name="T13" fmla="*/ 1 h 43"/>
                <a:gd name="T14" fmla="*/ 20 w 20"/>
                <a:gd name="T15" fmla="*/ 8 h 43"/>
                <a:gd name="T16" fmla="*/ 19 w 20"/>
                <a:gd name="T17" fmla="*/ 8 h 43"/>
                <a:gd name="T18" fmla="*/ 18 w 20"/>
                <a:gd name="T19" fmla="*/ 8 h 43"/>
                <a:gd name="T20" fmla="*/ 9 w 20"/>
                <a:gd name="T21" fmla="*/ 11 h 43"/>
                <a:gd name="T22" fmla="*/ 7 w 20"/>
                <a:gd name="T23" fmla="*/ 19 h 43"/>
                <a:gd name="T24" fmla="*/ 7 w 20"/>
                <a:gd name="T25" fmla="*/ 43 h 43"/>
                <a:gd name="T26" fmla="*/ 0 w 20"/>
                <a:gd name="T27" fmla="*/ 43 h 43"/>
                <a:gd name="T28" fmla="*/ 0 w 20"/>
                <a:gd name="T29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7"/>
                    <a:pt x="8" y="5"/>
                    <a:pt x="10" y="3"/>
                  </a:cubicBezTo>
                  <a:cubicBezTo>
                    <a:pt x="12" y="1"/>
                    <a:pt x="15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20" y="1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4" y="8"/>
                    <a:pt x="11" y="9"/>
                    <a:pt x="9" y="11"/>
                  </a:cubicBezTo>
                  <a:cubicBezTo>
                    <a:pt x="8" y="13"/>
                    <a:pt x="7" y="16"/>
                    <a:pt x="7" y="19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4" name="Freeform 28"/>
            <p:cNvSpPr>
              <a:spLocks/>
            </p:cNvSpPr>
            <p:nvPr/>
          </p:nvSpPr>
          <p:spPr bwMode="auto">
            <a:xfrm>
              <a:off x="16046454" y="2870201"/>
              <a:ext cx="120650" cy="134938"/>
            </a:xfrm>
            <a:custGeom>
              <a:avLst/>
              <a:gdLst>
                <a:gd name="T0" fmla="*/ 16 w 76"/>
                <a:gd name="T1" fmla="*/ 0 h 85"/>
                <a:gd name="T2" fmla="*/ 38 w 76"/>
                <a:gd name="T3" fmla="*/ 69 h 85"/>
                <a:gd name="T4" fmla="*/ 62 w 76"/>
                <a:gd name="T5" fmla="*/ 0 h 85"/>
                <a:gd name="T6" fmla="*/ 76 w 76"/>
                <a:gd name="T7" fmla="*/ 0 h 85"/>
                <a:gd name="T8" fmla="*/ 46 w 76"/>
                <a:gd name="T9" fmla="*/ 85 h 85"/>
                <a:gd name="T10" fmla="*/ 30 w 76"/>
                <a:gd name="T11" fmla="*/ 85 h 85"/>
                <a:gd name="T12" fmla="*/ 0 w 76"/>
                <a:gd name="T13" fmla="*/ 0 h 85"/>
                <a:gd name="T14" fmla="*/ 16 w 76"/>
                <a:gd name="T1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85">
                  <a:moveTo>
                    <a:pt x="16" y="0"/>
                  </a:moveTo>
                  <a:lnTo>
                    <a:pt x="38" y="69"/>
                  </a:lnTo>
                  <a:lnTo>
                    <a:pt x="62" y="0"/>
                  </a:lnTo>
                  <a:lnTo>
                    <a:pt x="76" y="0"/>
                  </a:lnTo>
                  <a:lnTo>
                    <a:pt x="46" y="85"/>
                  </a:lnTo>
                  <a:lnTo>
                    <a:pt x="30" y="85"/>
                  </a:lnTo>
                  <a:lnTo>
                    <a:pt x="0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5" name="Freeform 29"/>
            <p:cNvSpPr>
              <a:spLocks noEditPoints="1"/>
            </p:cNvSpPr>
            <p:nvPr/>
          </p:nvSpPr>
          <p:spPr bwMode="auto">
            <a:xfrm>
              <a:off x="16189329" y="2822576"/>
              <a:ext cx="22225" cy="182563"/>
            </a:xfrm>
            <a:custGeom>
              <a:avLst/>
              <a:gdLst>
                <a:gd name="T0" fmla="*/ 0 w 14"/>
                <a:gd name="T1" fmla="*/ 0 h 115"/>
                <a:gd name="T2" fmla="*/ 14 w 14"/>
                <a:gd name="T3" fmla="*/ 0 h 115"/>
                <a:gd name="T4" fmla="*/ 14 w 14"/>
                <a:gd name="T5" fmla="*/ 16 h 115"/>
                <a:gd name="T6" fmla="*/ 0 w 14"/>
                <a:gd name="T7" fmla="*/ 16 h 115"/>
                <a:gd name="T8" fmla="*/ 0 w 14"/>
                <a:gd name="T9" fmla="*/ 0 h 115"/>
                <a:gd name="T10" fmla="*/ 0 w 14"/>
                <a:gd name="T11" fmla="*/ 30 h 115"/>
                <a:gd name="T12" fmla="*/ 14 w 14"/>
                <a:gd name="T13" fmla="*/ 30 h 115"/>
                <a:gd name="T14" fmla="*/ 14 w 14"/>
                <a:gd name="T15" fmla="*/ 115 h 115"/>
                <a:gd name="T16" fmla="*/ 0 w 14"/>
                <a:gd name="T17" fmla="*/ 115 h 115"/>
                <a:gd name="T18" fmla="*/ 0 w 14"/>
                <a:gd name="T19" fmla="*/ 3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15">
                  <a:moveTo>
                    <a:pt x="0" y="0"/>
                  </a:moveTo>
                  <a:lnTo>
                    <a:pt x="14" y="0"/>
                  </a:lnTo>
                  <a:lnTo>
                    <a:pt x="14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0" y="30"/>
                  </a:moveTo>
                  <a:lnTo>
                    <a:pt x="14" y="30"/>
                  </a:lnTo>
                  <a:lnTo>
                    <a:pt x="14" y="115"/>
                  </a:lnTo>
                  <a:lnTo>
                    <a:pt x="0" y="115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6" name="Freeform 30"/>
            <p:cNvSpPr>
              <a:spLocks/>
            </p:cNvSpPr>
            <p:nvPr/>
          </p:nvSpPr>
          <p:spPr bwMode="auto">
            <a:xfrm>
              <a:off x="16240129" y="2867026"/>
              <a:ext cx="112713" cy="141288"/>
            </a:xfrm>
            <a:custGeom>
              <a:avLst/>
              <a:gdLst>
                <a:gd name="T0" fmla="*/ 30 w 35"/>
                <a:gd name="T1" fmla="*/ 3 h 44"/>
                <a:gd name="T2" fmla="*/ 35 w 35"/>
                <a:gd name="T3" fmla="*/ 15 h 44"/>
                <a:gd name="T4" fmla="*/ 29 w 35"/>
                <a:gd name="T5" fmla="*/ 15 h 44"/>
                <a:gd name="T6" fmla="*/ 26 w 35"/>
                <a:gd name="T7" fmla="*/ 9 h 44"/>
                <a:gd name="T8" fmla="*/ 19 w 35"/>
                <a:gd name="T9" fmla="*/ 6 h 44"/>
                <a:gd name="T10" fmla="*/ 9 w 35"/>
                <a:gd name="T11" fmla="*/ 13 h 44"/>
                <a:gd name="T12" fmla="*/ 7 w 35"/>
                <a:gd name="T13" fmla="*/ 23 h 44"/>
                <a:gd name="T14" fmla="*/ 10 w 35"/>
                <a:gd name="T15" fmla="*/ 34 h 44"/>
                <a:gd name="T16" fmla="*/ 18 w 35"/>
                <a:gd name="T17" fmla="*/ 38 h 44"/>
                <a:gd name="T18" fmla="*/ 25 w 35"/>
                <a:gd name="T19" fmla="*/ 35 h 44"/>
                <a:gd name="T20" fmla="*/ 29 w 35"/>
                <a:gd name="T21" fmla="*/ 28 h 44"/>
                <a:gd name="T22" fmla="*/ 35 w 35"/>
                <a:gd name="T23" fmla="*/ 28 h 44"/>
                <a:gd name="T24" fmla="*/ 30 w 35"/>
                <a:gd name="T25" fmla="*/ 40 h 44"/>
                <a:gd name="T26" fmla="*/ 18 w 35"/>
                <a:gd name="T27" fmla="*/ 44 h 44"/>
                <a:gd name="T28" fmla="*/ 5 w 35"/>
                <a:gd name="T29" fmla="*/ 38 h 44"/>
                <a:gd name="T30" fmla="*/ 0 w 35"/>
                <a:gd name="T31" fmla="*/ 23 h 44"/>
                <a:gd name="T32" fmla="*/ 5 w 35"/>
                <a:gd name="T33" fmla="*/ 6 h 44"/>
                <a:gd name="T34" fmla="*/ 19 w 35"/>
                <a:gd name="T35" fmla="*/ 0 h 44"/>
                <a:gd name="T36" fmla="*/ 30 w 35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44">
                  <a:moveTo>
                    <a:pt x="30" y="3"/>
                  </a:moveTo>
                  <a:cubicBezTo>
                    <a:pt x="33" y="6"/>
                    <a:pt x="35" y="10"/>
                    <a:pt x="35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3"/>
                    <a:pt x="27" y="11"/>
                    <a:pt x="26" y="9"/>
                  </a:cubicBezTo>
                  <a:cubicBezTo>
                    <a:pt x="24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6"/>
                    <a:pt x="7" y="19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4" y="38"/>
                    <a:pt x="18" y="38"/>
                  </a:cubicBezTo>
                  <a:cubicBezTo>
                    <a:pt x="21" y="38"/>
                    <a:pt x="23" y="37"/>
                    <a:pt x="25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2" y="44"/>
                    <a:pt x="8" y="42"/>
                    <a:pt x="5" y="38"/>
                  </a:cubicBezTo>
                  <a:cubicBezTo>
                    <a:pt x="1" y="34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3" y="0"/>
                    <a:pt x="27" y="1"/>
                    <a:pt x="30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7" name="Freeform 31"/>
            <p:cNvSpPr>
              <a:spLocks noEditPoints="1"/>
            </p:cNvSpPr>
            <p:nvPr/>
          </p:nvSpPr>
          <p:spPr bwMode="auto">
            <a:xfrm>
              <a:off x="16371892" y="2867026"/>
              <a:ext cx="120650" cy="141288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7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19 w 38"/>
                <a:gd name="T35" fmla="*/ 0 h 44"/>
                <a:gd name="T36" fmla="*/ 28 w 38"/>
                <a:gd name="T37" fmla="*/ 2 h 44"/>
                <a:gd name="T38" fmla="*/ 30 w 38"/>
                <a:gd name="T39" fmla="*/ 19 h 44"/>
                <a:gd name="T40" fmla="*/ 28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0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7" y="17"/>
                    <a:pt x="38" y="20"/>
                    <a:pt x="38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5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7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8" name="Freeform 32"/>
            <p:cNvSpPr>
              <a:spLocks/>
            </p:cNvSpPr>
            <p:nvPr/>
          </p:nvSpPr>
          <p:spPr bwMode="auto">
            <a:xfrm>
              <a:off x="16514767" y="2867026"/>
              <a:ext cx="107950" cy="141288"/>
            </a:xfrm>
            <a:custGeom>
              <a:avLst/>
              <a:gdLst>
                <a:gd name="T0" fmla="*/ 6 w 34"/>
                <a:gd name="T1" fmla="*/ 30 h 44"/>
                <a:gd name="T2" fmla="*/ 8 w 34"/>
                <a:gd name="T3" fmla="*/ 35 h 44"/>
                <a:gd name="T4" fmla="*/ 18 w 34"/>
                <a:gd name="T5" fmla="*/ 39 h 44"/>
                <a:gd name="T6" fmla="*/ 24 w 34"/>
                <a:gd name="T7" fmla="*/ 37 h 44"/>
                <a:gd name="T8" fmla="*/ 28 w 34"/>
                <a:gd name="T9" fmla="*/ 32 h 44"/>
                <a:gd name="T10" fmla="*/ 25 w 34"/>
                <a:gd name="T11" fmla="*/ 28 h 44"/>
                <a:gd name="T12" fmla="*/ 19 w 34"/>
                <a:gd name="T13" fmla="*/ 26 h 44"/>
                <a:gd name="T14" fmla="*/ 13 w 34"/>
                <a:gd name="T15" fmla="*/ 24 h 44"/>
                <a:gd name="T16" fmla="*/ 5 w 34"/>
                <a:gd name="T17" fmla="*/ 21 h 44"/>
                <a:gd name="T18" fmla="*/ 1 w 34"/>
                <a:gd name="T19" fmla="*/ 13 h 44"/>
                <a:gd name="T20" fmla="*/ 5 w 34"/>
                <a:gd name="T21" fmla="*/ 4 h 44"/>
                <a:gd name="T22" fmla="*/ 17 w 34"/>
                <a:gd name="T23" fmla="*/ 0 h 44"/>
                <a:gd name="T24" fmla="*/ 30 w 34"/>
                <a:gd name="T25" fmla="*/ 6 h 44"/>
                <a:gd name="T26" fmla="*/ 33 w 34"/>
                <a:gd name="T27" fmla="*/ 13 h 44"/>
                <a:gd name="T28" fmla="*/ 26 w 34"/>
                <a:gd name="T29" fmla="*/ 13 h 44"/>
                <a:gd name="T30" fmla="*/ 25 w 34"/>
                <a:gd name="T31" fmla="*/ 9 h 44"/>
                <a:gd name="T32" fmla="*/ 16 w 34"/>
                <a:gd name="T33" fmla="*/ 6 h 44"/>
                <a:gd name="T34" fmla="*/ 10 w 34"/>
                <a:gd name="T35" fmla="*/ 8 h 44"/>
                <a:gd name="T36" fmla="*/ 8 w 34"/>
                <a:gd name="T37" fmla="*/ 12 h 44"/>
                <a:gd name="T38" fmla="*/ 11 w 34"/>
                <a:gd name="T39" fmla="*/ 16 h 44"/>
                <a:gd name="T40" fmla="*/ 15 w 34"/>
                <a:gd name="T41" fmla="*/ 18 h 44"/>
                <a:gd name="T42" fmla="*/ 20 w 34"/>
                <a:gd name="T43" fmla="*/ 19 h 44"/>
                <a:gd name="T44" fmla="*/ 30 w 34"/>
                <a:gd name="T45" fmla="*/ 22 h 44"/>
                <a:gd name="T46" fmla="*/ 34 w 34"/>
                <a:gd name="T47" fmla="*/ 31 h 44"/>
                <a:gd name="T48" fmla="*/ 30 w 34"/>
                <a:gd name="T49" fmla="*/ 40 h 44"/>
                <a:gd name="T50" fmla="*/ 17 w 34"/>
                <a:gd name="T51" fmla="*/ 44 h 44"/>
                <a:gd name="T52" fmla="*/ 4 w 34"/>
                <a:gd name="T53" fmla="*/ 40 h 44"/>
                <a:gd name="T54" fmla="*/ 0 w 34"/>
                <a:gd name="T55" fmla="*/ 30 h 44"/>
                <a:gd name="T56" fmla="*/ 6 w 34"/>
                <a:gd name="T57" fmla="*/ 3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" h="44">
                  <a:moveTo>
                    <a:pt x="6" y="30"/>
                  </a:moveTo>
                  <a:cubicBezTo>
                    <a:pt x="7" y="32"/>
                    <a:pt x="7" y="34"/>
                    <a:pt x="8" y="35"/>
                  </a:cubicBezTo>
                  <a:cubicBezTo>
                    <a:pt x="10" y="37"/>
                    <a:pt x="13" y="39"/>
                    <a:pt x="18" y="39"/>
                  </a:cubicBezTo>
                  <a:cubicBezTo>
                    <a:pt x="20" y="39"/>
                    <a:pt x="22" y="38"/>
                    <a:pt x="24" y="37"/>
                  </a:cubicBezTo>
                  <a:cubicBezTo>
                    <a:pt x="27" y="36"/>
                    <a:pt x="28" y="34"/>
                    <a:pt x="28" y="32"/>
                  </a:cubicBezTo>
                  <a:cubicBezTo>
                    <a:pt x="28" y="30"/>
                    <a:pt x="27" y="28"/>
                    <a:pt x="25" y="28"/>
                  </a:cubicBezTo>
                  <a:cubicBezTo>
                    <a:pt x="24" y="27"/>
                    <a:pt x="22" y="26"/>
                    <a:pt x="19" y="26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" y="23"/>
                    <a:pt x="7" y="22"/>
                    <a:pt x="5" y="21"/>
                  </a:cubicBezTo>
                  <a:cubicBezTo>
                    <a:pt x="2" y="19"/>
                    <a:pt x="1" y="17"/>
                    <a:pt x="1" y="13"/>
                  </a:cubicBezTo>
                  <a:cubicBezTo>
                    <a:pt x="1" y="9"/>
                    <a:pt x="2" y="6"/>
                    <a:pt x="5" y="4"/>
                  </a:cubicBezTo>
                  <a:cubicBezTo>
                    <a:pt x="8" y="1"/>
                    <a:pt x="12" y="0"/>
                    <a:pt x="17" y="0"/>
                  </a:cubicBezTo>
                  <a:cubicBezTo>
                    <a:pt x="23" y="0"/>
                    <a:pt x="28" y="2"/>
                    <a:pt x="30" y="6"/>
                  </a:cubicBezTo>
                  <a:cubicBezTo>
                    <a:pt x="32" y="8"/>
                    <a:pt x="33" y="11"/>
                    <a:pt x="33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0"/>
                    <a:pt x="25" y="9"/>
                  </a:cubicBezTo>
                  <a:cubicBezTo>
                    <a:pt x="23" y="7"/>
                    <a:pt x="20" y="6"/>
                    <a:pt x="16" y="6"/>
                  </a:cubicBezTo>
                  <a:cubicBezTo>
                    <a:pt x="13" y="6"/>
                    <a:pt x="11" y="7"/>
                    <a:pt x="10" y="8"/>
                  </a:cubicBezTo>
                  <a:cubicBezTo>
                    <a:pt x="9" y="9"/>
                    <a:pt x="8" y="10"/>
                    <a:pt x="8" y="12"/>
                  </a:cubicBezTo>
                  <a:cubicBezTo>
                    <a:pt x="8" y="13"/>
                    <a:pt x="9" y="15"/>
                    <a:pt x="11" y="16"/>
                  </a:cubicBezTo>
                  <a:cubicBezTo>
                    <a:pt x="12" y="17"/>
                    <a:pt x="13" y="17"/>
                    <a:pt x="15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5" y="20"/>
                    <a:pt x="29" y="21"/>
                    <a:pt x="30" y="22"/>
                  </a:cubicBezTo>
                  <a:cubicBezTo>
                    <a:pt x="33" y="24"/>
                    <a:pt x="34" y="27"/>
                    <a:pt x="34" y="31"/>
                  </a:cubicBezTo>
                  <a:cubicBezTo>
                    <a:pt x="34" y="35"/>
                    <a:pt x="33" y="38"/>
                    <a:pt x="30" y="40"/>
                  </a:cubicBezTo>
                  <a:cubicBezTo>
                    <a:pt x="27" y="43"/>
                    <a:pt x="23" y="44"/>
                    <a:pt x="17" y="44"/>
                  </a:cubicBezTo>
                  <a:cubicBezTo>
                    <a:pt x="11" y="44"/>
                    <a:pt x="6" y="43"/>
                    <a:pt x="4" y="40"/>
                  </a:cubicBezTo>
                  <a:cubicBezTo>
                    <a:pt x="1" y="37"/>
                    <a:pt x="0" y="34"/>
                    <a:pt x="0" y="30"/>
                  </a:cubicBezTo>
                  <a:lnTo>
                    <a:pt x="6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</p:grpSp>
      <p:sp>
        <p:nvSpPr>
          <p:cNvPr id="8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995362" y="5619202"/>
            <a:ext cx="10537825" cy="275612"/>
          </a:xfrm>
        </p:spPr>
        <p:txBody>
          <a:bodyPr tIns="0" bIns="0" anchor="b"/>
          <a:lstStyle>
            <a:lvl1pPr marL="0" indent="0" algn="l">
              <a:lnSpc>
                <a:spcPct val="100000"/>
              </a:lnSpc>
              <a:buNone/>
              <a:defRPr sz="1500">
                <a:solidFill>
                  <a:schemeClr val="bg1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presenter name</a:t>
            </a:r>
          </a:p>
        </p:txBody>
      </p:sp>
      <p:sp>
        <p:nvSpPr>
          <p:cNvPr id="103" name="Rectangle 104"/>
          <p:cNvSpPr>
            <a:spLocks noChangeArrowheads="1"/>
          </p:cNvSpPr>
          <p:nvPr userDrawn="1"/>
        </p:nvSpPr>
        <p:spPr bwMode="gray">
          <a:xfrm flipH="1">
            <a:off x="-3101343" y="3329475"/>
            <a:ext cx="3018790" cy="1227735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TITLE HERE NOT MORE THAN 2 LINES OF TEXT</a:t>
            </a:r>
          </a:p>
        </p:txBody>
      </p:sp>
      <p:grpSp>
        <p:nvGrpSpPr>
          <p:cNvPr id="104" name="Group 103"/>
          <p:cNvGrpSpPr/>
          <p:nvPr userDrawn="1"/>
        </p:nvGrpSpPr>
        <p:grpSpPr>
          <a:xfrm>
            <a:off x="-3101342" y="3329475"/>
            <a:ext cx="3018791" cy="1227735"/>
            <a:chOff x="-460208" y="32235"/>
            <a:chExt cx="377657" cy="1227735"/>
          </a:xfrm>
        </p:grpSpPr>
        <p:cxnSp>
          <p:nvCxnSpPr>
            <p:cNvPr id="105" name="Straight Connector 104"/>
            <p:cNvCxnSpPr/>
            <p:nvPr userDrawn="1"/>
          </p:nvCxnSpPr>
          <p:spPr bwMode="gray">
            <a:xfrm flipH="1">
              <a:off x="-460208" y="125997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06" name="Straight Connector 105"/>
            <p:cNvCxnSpPr/>
            <p:nvPr userDrawn="1"/>
          </p:nvCxnSpPr>
          <p:spPr bwMode="gray">
            <a:xfrm flipH="1">
              <a:off x="-460208" y="3223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107" name="Group 106"/>
          <p:cNvGrpSpPr/>
          <p:nvPr userDrawn="1"/>
        </p:nvGrpSpPr>
        <p:grpSpPr>
          <a:xfrm>
            <a:off x="-3101342" y="4680750"/>
            <a:ext cx="3018791" cy="729450"/>
            <a:chOff x="-460208" y="32235"/>
            <a:chExt cx="377657" cy="729450"/>
          </a:xfrm>
        </p:grpSpPr>
        <p:cxnSp>
          <p:nvCxnSpPr>
            <p:cNvPr id="108" name="Straight Connector 107"/>
            <p:cNvCxnSpPr/>
            <p:nvPr userDrawn="1"/>
          </p:nvCxnSpPr>
          <p:spPr bwMode="gray">
            <a:xfrm flipH="1">
              <a:off x="-460208" y="7616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09" name="Straight Connector 108"/>
            <p:cNvCxnSpPr/>
            <p:nvPr userDrawn="1"/>
          </p:nvCxnSpPr>
          <p:spPr bwMode="gray">
            <a:xfrm flipH="1">
              <a:off x="-460208" y="3223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111" name="Group 110"/>
          <p:cNvGrpSpPr/>
          <p:nvPr userDrawn="1"/>
        </p:nvGrpSpPr>
        <p:grpSpPr>
          <a:xfrm>
            <a:off x="-3101342" y="5619202"/>
            <a:ext cx="3018791" cy="282149"/>
            <a:chOff x="-460208" y="479536"/>
            <a:chExt cx="377657" cy="282149"/>
          </a:xfrm>
        </p:grpSpPr>
        <p:cxnSp>
          <p:nvCxnSpPr>
            <p:cNvPr id="112" name="Straight Connector 111"/>
            <p:cNvCxnSpPr/>
            <p:nvPr userDrawn="1"/>
          </p:nvCxnSpPr>
          <p:spPr bwMode="gray">
            <a:xfrm flipH="1">
              <a:off x="-460208" y="7616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13" name="Straight Connector 112"/>
            <p:cNvCxnSpPr/>
            <p:nvPr userDrawn="1"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sp>
        <p:nvSpPr>
          <p:cNvPr id="115" name="Rectangle 104"/>
          <p:cNvSpPr>
            <a:spLocks noChangeArrowheads="1"/>
          </p:cNvSpPr>
          <p:nvPr userDrawn="1"/>
        </p:nvSpPr>
        <p:spPr bwMode="gray">
          <a:xfrm flipH="1">
            <a:off x="-3101345" y="5908482"/>
            <a:ext cx="3018793" cy="30742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LOCATION, DATE (ONE LINE)</a:t>
            </a:r>
          </a:p>
        </p:txBody>
      </p:sp>
      <p:grpSp>
        <p:nvGrpSpPr>
          <p:cNvPr id="116" name="Group 115"/>
          <p:cNvGrpSpPr/>
          <p:nvPr userDrawn="1"/>
        </p:nvGrpSpPr>
        <p:grpSpPr>
          <a:xfrm>
            <a:off x="-3101342" y="5908483"/>
            <a:ext cx="3018791" cy="282149"/>
            <a:chOff x="-460208" y="479536"/>
            <a:chExt cx="377657" cy="282149"/>
          </a:xfrm>
        </p:grpSpPr>
        <p:cxnSp>
          <p:nvCxnSpPr>
            <p:cNvPr id="117" name="Straight Connector 116"/>
            <p:cNvCxnSpPr/>
            <p:nvPr userDrawn="1"/>
          </p:nvCxnSpPr>
          <p:spPr bwMode="gray">
            <a:xfrm flipH="1">
              <a:off x="-460208" y="7616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18" name="Straight Connector 117"/>
            <p:cNvCxnSpPr/>
            <p:nvPr userDrawn="1"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119" name="Group 118"/>
          <p:cNvGrpSpPr/>
          <p:nvPr userDrawn="1"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120" name="Rectangle 104"/>
            <p:cNvSpPr>
              <a:spLocks noChangeArrowheads="1"/>
            </p:cNvSpPr>
            <p:nvPr userDrawn="1"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>
                <a:solidFill>
                  <a:schemeClr val="tx1"/>
                </a:solidFill>
              </a:endParaRPr>
            </a:p>
          </p:txBody>
        </p:sp>
        <p:sp>
          <p:nvSpPr>
            <p:cNvPr id="121" name="Rectangle 105"/>
            <p:cNvSpPr>
              <a:spLocks noChangeArrowheads="1"/>
            </p:cNvSpPr>
            <p:nvPr userDrawn="1"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2" name="Rectangle 106"/>
            <p:cNvSpPr>
              <a:spLocks noChangeArrowheads="1"/>
            </p:cNvSpPr>
            <p:nvPr userDrawn="1"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123" name="Rectangle 107"/>
            <p:cNvSpPr>
              <a:spLocks noChangeArrowheads="1"/>
            </p:cNvSpPr>
            <p:nvPr userDrawn="1"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4" name="Rectangle 108"/>
            <p:cNvSpPr>
              <a:spLocks noChangeArrowheads="1"/>
            </p:cNvSpPr>
            <p:nvPr userDrawn="1"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125" name="Rectangle 113"/>
            <p:cNvSpPr>
              <a:spLocks noChangeArrowheads="1"/>
            </p:cNvSpPr>
            <p:nvPr userDrawn="1"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126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7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128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9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130" name="Rectangle 113"/>
            <p:cNvSpPr>
              <a:spLocks noChangeArrowheads="1"/>
            </p:cNvSpPr>
            <p:nvPr userDrawn="1"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131" name="Rectangle 105"/>
            <p:cNvSpPr>
              <a:spLocks noChangeArrowheads="1"/>
            </p:cNvSpPr>
            <p:nvPr userDrawn="1"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2" name="Rectangle 106"/>
            <p:cNvSpPr>
              <a:spLocks noChangeArrowheads="1"/>
            </p:cNvSpPr>
            <p:nvPr userDrawn="1"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133" name="Rectangle 107"/>
            <p:cNvSpPr>
              <a:spLocks noChangeArrowheads="1"/>
            </p:cNvSpPr>
            <p:nvPr userDrawn="1"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4" name="Rectangle 108"/>
            <p:cNvSpPr>
              <a:spLocks noChangeArrowheads="1"/>
            </p:cNvSpPr>
            <p:nvPr userDrawn="1"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135" name="Rectangle 109"/>
            <p:cNvSpPr>
              <a:spLocks noChangeArrowheads="1"/>
            </p:cNvSpPr>
            <p:nvPr userDrawn="1"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6" name="Rectangle 110"/>
            <p:cNvSpPr>
              <a:spLocks noChangeArrowheads="1"/>
            </p:cNvSpPr>
            <p:nvPr userDrawn="1"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137" name="Rectangle 111"/>
            <p:cNvSpPr>
              <a:spLocks noChangeArrowheads="1"/>
            </p:cNvSpPr>
            <p:nvPr userDrawn="1"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8" name="Rectangle 112"/>
            <p:cNvSpPr>
              <a:spLocks noChangeArrowheads="1"/>
            </p:cNvSpPr>
            <p:nvPr userDrawn="1"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139" name="Rectangle 113"/>
            <p:cNvSpPr>
              <a:spLocks noChangeArrowheads="1"/>
            </p:cNvSpPr>
            <p:nvPr userDrawn="1"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140" name="Rectangle 139"/>
            <p:cNvSpPr>
              <a:spLocks noChangeArrowheads="1"/>
            </p:cNvSpPr>
            <p:nvPr userDrawn="1"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1" name="Rectangle 140"/>
            <p:cNvSpPr>
              <a:spLocks noChangeArrowheads="1"/>
            </p:cNvSpPr>
            <p:nvPr userDrawn="1"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142" name="Rectangle 141"/>
            <p:cNvSpPr>
              <a:spLocks noChangeArrowheads="1"/>
            </p:cNvSpPr>
            <p:nvPr userDrawn="1"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3" name="Rectangle 142"/>
            <p:cNvSpPr>
              <a:spLocks noChangeArrowheads="1"/>
            </p:cNvSpPr>
            <p:nvPr userDrawn="1"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144" name="Rectangle 143"/>
            <p:cNvSpPr>
              <a:spLocks noChangeArrowheads="1"/>
            </p:cNvSpPr>
            <p:nvPr userDrawn="1"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145" name="Rectangle 109"/>
            <p:cNvSpPr>
              <a:spLocks noChangeArrowheads="1"/>
            </p:cNvSpPr>
            <p:nvPr userDrawn="1"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6" name="Rectangle 110"/>
            <p:cNvSpPr>
              <a:spLocks noChangeArrowheads="1"/>
            </p:cNvSpPr>
            <p:nvPr userDrawn="1"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147" name="Rectangle 111"/>
            <p:cNvSpPr>
              <a:spLocks noChangeArrowheads="1"/>
            </p:cNvSpPr>
            <p:nvPr userDrawn="1"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8" name="Rectangle 112"/>
            <p:cNvSpPr>
              <a:spLocks noChangeArrowheads="1"/>
            </p:cNvSpPr>
            <p:nvPr userDrawn="1"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149" name="Rectangle 148"/>
            <p:cNvSpPr>
              <a:spLocks noChangeArrowheads="1"/>
            </p:cNvSpPr>
            <p:nvPr userDrawn="1"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50" name="Rectangle 149"/>
            <p:cNvSpPr>
              <a:spLocks noChangeArrowheads="1"/>
            </p:cNvSpPr>
            <p:nvPr userDrawn="1"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151" name="Rectangle 111"/>
            <p:cNvSpPr>
              <a:spLocks noChangeArrowheads="1"/>
            </p:cNvSpPr>
            <p:nvPr userDrawn="1"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52" name="Rectangle 112"/>
            <p:cNvSpPr>
              <a:spLocks noChangeArrowheads="1"/>
            </p:cNvSpPr>
            <p:nvPr userDrawn="1"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6375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04"/>
          <p:cNvSpPr>
            <a:spLocks noChangeArrowheads="1"/>
          </p:cNvSpPr>
          <p:nvPr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34962" y="333375"/>
            <a:ext cx="11522076" cy="6191250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GB" sz="1600" noProof="0" dirty="0">
              <a:solidFill>
                <a:schemeClr val="tx1"/>
              </a:solidFill>
            </a:endParaRPr>
          </a:p>
        </p:txBody>
      </p:sp>
      <p:sp>
        <p:nvSpPr>
          <p:cNvPr id="39" name="Title Placeholder 1"/>
          <p:cNvSpPr>
            <a:spLocks noGrp="1"/>
          </p:cNvSpPr>
          <p:nvPr>
            <p:ph type="title"/>
          </p:nvPr>
        </p:nvSpPr>
        <p:spPr bwMode="auto">
          <a:xfrm>
            <a:off x="658813" y="334961"/>
            <a:ext cx="10863261" cy="8540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58813" y="1385888"/>
            <a:ext cx="1150937" cy="957261"/>
          </a:xfrm>
        </p:spPr>
        <p:txBody>
          <a:bodyPr/>
          <a:lstStyle>
            <a:lvl1pPr>
              <a:lnSpc>
                <a:spcPts val="7600"/>
              </a:lnSpc>
              <a:defRPr sz="7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noProof="0"/>
              <a:t>00</a:t>
            </a:r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234280" y="1854993"/>
            <a:ext cx="4671219" cy="66595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58813" y="2556008"/>
            <a:ext cx="1150937" cy="957261"/>
          </a:xfrm>
        </p:spPr>
        <p:txBody>
          <a:bodyPr/>
          <a:lstStyle>
            <a:lvl1pPr>
              <a:lnSpc>
                <a:spcPts val="7600"/>
              </a:lnSpc>
              <a:defRPr sz="7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noProof="0"/>
              <a:t>00</a:t>
            </a:r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234280" y="3028817"/>
            <a:ext cx="4671219" cy="66595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8813" y="3726128"/>
            <a:ext cx="1150937" cy="957261"/>
          </a:xfrm>
        </p:spPr>
        <p:txBody>
          <a:bodyPr/>
          <a:lstStyle>
            <a:lvl1pPr>
              <a:lnSpc>
                <a:spcPts val="7600"/>
              </a:lnSpc>
              <a:defRPr sz="7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noProof="0"/>
              <a:t>00</a:t>
            </a:r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1234280" y="4202641"/>
            <a:ext cx="4671219" cy="66595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58813" y="4896248"/>
            <a:ext cx="1150937" cy="957261"/>
          </a:xfrm>
        </p:spPr>
        <p:txBody>
          <a:bodyPr/>
          <a:lstStyle>
            <a:lvl1pPr>
              <a:lnSpc>
                <a:spcPts val="7600"/>
              </a:lnSpc>
              <a:defRPr sz="7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noProof="0"/>
              <a:t>00</a:t>
            </a:r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1234280" y="5376465"/>
            <a:ext cx="4671219" cy="66595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6501857" y="1385888"/>
            <a:ext cx="1150937" cy="957261"/>
          </a:xfrm>
        </p:spPr>
        <p:txBody>
          <a:bodyPr/>
          <a:lstStyle>
            <a:lvl1pPr>
              <a:lnSpc>
                <a:spcPts val="7600"/>
              </a:lnSpc>
              <a:defRPr sz="7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noProof="0"/>
              <a:t>00</a:t>
            </a:r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7077324" y="1854993"/>
            <a:ext cx="4671219" cy="66595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501857" y="2556008"/>
            <a:ext cx="1150937" cy="957261"/>
          </a:xfrm>
        </p:spPr>
        <p:txBody>
          <a:bodyPr/>
          <a:lstStyle>
            <a:lvl1pPr>
              <a:lnSpc>
                <a:spcPts val="7600"/>
              </a:lnSpc>
              <a:defRPr sz="7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noProof="0"/>
              <a:t>00</a:t>
            </a:r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23"/>
          </p:nvPr>
        </p:nvSpPr>
        <p:spPr>
          <a:xfrm>
            <a:off x="7077324" y="3028817"/>
            <a:ext cx="4671219" cy="66595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6501857" y="3726128"/>
            <a:ext cx="1150937" cy="957261"/>
          </a:xfrm>
        </p:spPr>
        <p:txBody>
          <a:bodyPr/>
          <a:lstStyle>
            <a:lvl1pPr>
              <a:lnSpc>
                <a:spcPts val="7600"/>
              </a:lnSpc>
              <a:defRPr sz="7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noProof="0"/>
              <a:t>00</a:t>
            </a:r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7077324" y="4202641"/>
            <a:ext cx="4671219" cy="66595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501857" y="4896247"/>
            <a:ext cx="1150937" cy="957261"/>
          </a:xfrm>
        </p:spPr>
        <p:txBody>
          <a:bodyPr/>
          <a:lstStyle>
            <a:lvl1pPr>
              <a:lnSpc>
                <a:spcPts val="7600"/>
              </a:lnSpc>
              <a:defRPr sz="7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noProof="0"/>
              <a:t>00</a:t>
            </a:r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27"/>
          </p:nvPr>
        </p:nvSpPr>
        <p:spPr>
          <a:xfrm>
            <a:off x="7077324" y="5376465"/>
            <a:ext cx="4671219" cy="66595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58813" y="5992145"/>
            <a:ext cx="250381" cy="34766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bg1"/>
                </a:solidFill>
                <a:latin typeface="+mj-lt"/>
              </a:defRPr>
            </a:lvl1pPr>
          </a:lstStyle>
          <a:p>
            <a:fld id="{9D56737D-D580-AD4B-9393-407018DC4A35}" type="slidenum">
              <a:rPr lang="en-US" smtClean="0"/>
              <a:t>‹#›</a:t>
            </a:fld>
            <a:endParaRPr lang="en-US"/>
          </a:p>
        </p:txBody>
      </p:sp>
      <p:sp>
        <p:nvSpPr>
          <p:cNvPr id="75" name="Rectangle 104"/>
          <p:cNvSpPr>
            <a:spLocks noChangeArrowheads="1"/>
          </p:cNvSpPr>
          <p:nvPr/>
        </p:nvSpPr>
        <p:spPr bwMode="gray">
          <a:xfrm flipH="1">
            <a:off x="-3101346" y="1385889"/>
            <a:ext cx="3018792" cy="115368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ENTER CHAPTER NUMBER IN THE SQUARES WITH THE BLUE TEXT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YOUR CHAPTER TITLE AND SUBTITLES IN THE RECTANGLES WITH WHITE TEXT</a:t>
            </a: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-3101342" y="1385888"/>
            <a:ext cx="3018791" cy="1170120"/>
            <a:chOff x="-460208" y="32235"/>
            <a:chExt cx="377657" cy="1170120"/>
          </a:xfrm>
        </p:grpSpPr>
        <p:cxnSp>
          <p:nvCxnSpPr>
            <p:cNvPr id="81" name="Straight Connector 80"/>
            <p:cNvCxnSpPr/>
            <p:nvPr/>
          </p:nvCxnSpPr>
          <p:spPr bwMode="gray">
            <a:xfrm flipH="1">
              <a:off x="-460208" y="120235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82" name="Straight Connector 81"/>
            <p:cNvCxnSpPr/>
            <p:nvPr/>
          </p:nvCxnSpPr>
          <p:spPr bwMode="gray">
            <a:xfrm flipH="1">
              <a:off x="-460208" y="3223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sp>
        <p:nvSpPr>
          <p:cNvPr id="94" name="Rectangle 104"/>
          <p:cNvSpPr>
            <a:spLocks noChangeArrowheads="1"/>
          </p:cNvSpPr>
          <p:nvPr/>
        </p:nvSpPr>
        <p:spPr bwMode="gray">
          <a:xfrm flipH="1">
            <a:off x="-3101346" y="601407"/>
            <a:ext cx="3018791" cy="57926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TITLE HERE NOT MORE THAN 1 LINE OF TEXT</a:t>
            </a:r>
          </a:p>
        </p:txBody>
      </p:sp>
      <p:grpSp>
        <p:nvGrpSpPr>
          <p:cNvPr id="95" name="Group 94"/>
          <p:cNvGrpSpPr/>
          <p:nvPr/>
        </p:nvGrpSpPr>
        <p:grpSpPr>
          <a:xfrm>
            <a:off x="-3101342" y="584244"/>
            <a:ext cx="3018791" cy="604792"/>
            <a:chOff x="-460208" y="283104"/>
            <a:chExt cx="377657" cy="604792"/>
          </a:xfrm>
        </p:grpSpPr>
        <p:cxnSp>
          <p:nvCxnSpPr>
            <p:cNvPr id="96" name="Straight Connector 95"/>
            <p:cNvCxnSpPr/>
            <p:nvPr/>
          </p:nvCxnSpPr>
          <p:spPr bwMode="gray">
            <a:xfrm flipH="1">
              <a:off x="-460208" y="88789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97" name="Straight Connector 96"/>
            <p:cNvCxnSpPr/>
            <p:nvPr/>
          </p:nvCxnSpPr>
          <p:spPr bwMode="gray">
            <a:xfrm flipH="1">
              <a:off x="-460208" y="283104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98" name="Group 97"/>
          <p:cNvGrpSpPr/>
          <p:nvPr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99" name="Rectangle 104"/>
            <p:cNvSpPr>
              <a:spLocks noChangeArrowheads="1"/>
            </p:cNvSpPr>
            <p:nvPr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>
                <a:solidFill>
                  <a:schemeClr val="tx1"/>
                </a:solidFill>
              </a:endParaRPr>
            </a:p>
          </p:txBody>
        </p:sp>
        <p:sp>
          <p:nvSpPr>
            <p:cNvPr id="100" name="Rectangle 105"/>
            <p:cNvSpPr>
              <a:spLocks noChangeArrowheads="1"/>
            </p:cNvSpPr>
            <p:nvPr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01" name="Rectangle 106"/>
            <p:cNvSpPr>
              <a:spLocks noChangeArrowheads="1"/>
            </p:cNvSpPr>
            <p:nvPr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102" name="Rectangle 107"/>
            <p:cNvSpPr>
              <a:spLocks noChangeArrowheads="1"/>
            </p:cNvSpPr>
            <p:nvPr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8"/>
            <p:cNvSpPr>
              <a:spLocks noChangeArrowheads="1"/>
            </p:cNvSpPr>
            <p:nvPr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104" name="Rectangle 113"/>
            <p:cNvSpPr>
              <a:spLocks noChangeArrowheads="1"/>
            </p:cNvSpPr>
            <p:nvPr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105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06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107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08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109" name="Rectangle 113"/>
            <p:cNvSpPr>
              <a:spLocks noChangeArrowheads="1"/>
            </p:cNvSpPr>
            <p:nvPr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110" name="Rectangle 105"/>
            <p:cNvSpPr>
              <a:spLocks noChangeArrowheads="1"/>
            </p:cNvSpPr>
            <p:nvPr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1" name="Rectangle 106"/>
            <p:cNvSpPr>
              <a:spLocks noChangeArrowheads="1"/>
            </p:cNvSpPr>
            <p:nvPr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112" name="Rectangle 107"/>
            <p:cNvSpPr>
              <a:spLocks noChangeArrowheads="1"/>
            </p:cNvSpPr>
            <p:nvPr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3" name="Rectangle 108"/>
            <p:cNvSpPr>
              <a:spLocks noChangeArrowheads="1"/>
            </p:cNvSpPr>
            <p:nvPr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114" name="Rectangle 109"/>
            <p:cNvSpPr>
              <a:spLocks noChangeArrowheads="1"/>
            </p:cNvSpPr>
            <p:nvPr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5" name="Rectangle 110"/>
            <p:cNvSpPr>
              <a:spLocks noChangeArrowheads="1"/>
            </p:cNvSpPr>
            <p:nvPr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116" name="Rectangle 111"/>
            <p:cNvSpPr>
              <a:spLocks noChangeArrowheads="1"/>
            </p:cNvSpPr>
            <p:nvPr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7" name="Rectangle 112"/>
            <p:cNvSpPr>
              <a:spLocks noChangeArrowheads="1"/>
            </p:cNvSpPr>
            <p:nvPr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118" name="Rectangle 113"/>
            <p:cNvSpPr>
              <a:spLocks noChangeArrowheads="1"/>
            </p:cNvSpPr>
            <p:nvPr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119" name="Rectangle 118"/>
            <p:cNvSpPr>
              <a:spLocks noChangeArrowheads="1"/>
            </p:cNvSpPr>
            <p:nvPr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0" name="Rectangle 119"/>
            <p:cNvSpPr>
              <a:spLocks noChangeArrowheads="1"/>
            </p:cNvSpPr>
            <p:nvPr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121" name="Rectangle 120"/>
            <p:cNvSpPr>
              <a:spLocks noChangeArrowheads="1"/>
            </p:cNvSpPr>
            <p:nvPr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2" name="Rectangle 121"/>
            <p:cNvSpPr>
              <a:spLocks noChangeArrowheads="1"/>
            </p:cNvSpPr>
            <p:nvPr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123" name="Rectangle 122"/>
            <p:cNvSpPr>
              <a:spLocks noChangeArrowheads="1"/>
            </p:cNvSpPr>
            <p:nvPr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124" name="Rectangle 109"/>
            <p:cNvSpPr>
              <a:spLocks noChangeArrowheads="1"/>
            </p:cNvSpPr>
            <p:nvPr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5" name="Rectangle 110"/>
            <p:cNvSpPr>
              <a:spLocks noChangeArrowheads="1"/>
            </p:cNvSpPr>
            <p:nvPr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126" name="Rectangle 111"/>
            <p:cNvSpPr>
              <a:spLocks noChangeArrowheads="1"/>
            </p:cNvSpPr>
            <p:nvPr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7" name="Rectangle 112"/>
            <p:cNvSpPr>
              <a:spLocks noChangeArrowheads="1"/>
            </p:cNvSpPr>
            <p:nvPr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128" name="Rectangle 127"/>
            <p:cNvSpPr>
              <a:spLocks noChangeArrowheads="1"/>
            </p:cNvSpPr>
            <p:nvPr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9" name="Rectangle 128"/>
            <p:cNvSpPr>
              <a:spLocks noChangeArrowheads="1"/>
            </p:cNvSpPr>
            <p:nvPr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130" name="Rectangle 111"/>
            <p:cNvSpPr>
              <a:spLocks noChangeArrowheads="1"/>
            </p:cNvSpPr>
            <p:nvPr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1" name="Rectangle 112"/>
            <p:cNvSpPr>
              <a:spLocks noChangeArrowheads="1"/>
            </p:cNvSpPr>
            <p:nvPr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5821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04"/>
          <p:cNvSpPr>
            <a:spLocks noChangeArrowheads="1"/>
          </p:cNvSpPr>
          <p:nvPr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34962" y="333375"/>
            <a:ext cx="11522076" cy="619125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GB" sz="1600" noProof="0" dirty="0">
              <a:solidFill>
                <a:schemeClr val="tx1"/>
              </a:solidFill>
            </a:endParaRPr>
          </a:p>
        </p:txBody>
      </p:sp>
      <p:sp>
        <p:nvSpPr>
          <p:cNvPr id="39" name="Title Placeholder 1"/>
          <p:cNvSpPr>
            <a:spLocks noGrp="1"/>
          </p:cNvSpPr>
          <p:nvPr>
            <p:ph type="title"/>
          </p:nvPr>
        </p:nvSpPr>
        <p:spPr bwMode="auto">
          <a:xfrm>
            <a:off x="658813" y="334961"/>
            <a:ext cx="10863261" cy="8540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58813" y="1385888"/>
            <a:ext cx="1150937" cy="957261"/>
          </a:xfrm>
        </p:spPr>
        <p:txBody>
          <a:bodyPr/>
          <a:lstStyle>
            <a:lvl1pPr>
              <a:lnSpc>
                <a:spcPts val="7600"/>
              </a:lnSpc>
              <a:defRPr sz="7200">
                <a:solidFill>
                  <a:srgbClr val="D4D2D2"/>
                </a:solidFill>
              </a:defRPr>
            </a:lvl1pPr>
          </a:lstStyle>
          <a:p>
            <a:pPr lvl="0"/>
            <a:r>
              <a:rPr lang="en-GB" noProof="0"/>
              <a:t>00</a:t>
            </a:r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234280" y="1854993"/>
            <a:ext cx="4671219" cy="6659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58813" y="2556008"/>
            <a:ext cx="1150937" cy="957261"/>
          </a:xfrm>
        </p:spPr>
        <p:txBody>
          <a:bodyPr/>
          <a:lstStyle>
            <a:lvl1pPr>
              <a:lnSpc>
                <a:spcPts val="7600"/>
              </a:lnSpc>
              <a:defRPr sz="7200">
                <a:solidFill>
                  <a:srgbClr val="D4D2D2"/>
                </a:solidFill>
              </a:defRPr>
            </a:lvl1pPr>
          </a:lstStyle>
          <a:p>
            <a:pPr lvl="0"/>
            <a:r>
              <a:rPr lang="en-GB" noProof="0"/>
              <a:t>00</a:t>
            </a:r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234280" y="3028817"/>
            <a:ext cx="4671219" cy="6659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8813" y="3726128"/>
            <a:ext cx="1150937" cy="957261"/>
          </a:xfrm>
        </p:spPr>
        <p:txBody>
          <a:bodyPr/>
          <a:lstStyle>
            <a:lvl1pPr>
              <a:lnSpc>
                <a:spcPts val="7600"/>
              </a:lnSpc>
              <a:defRPr sz="7200">
                <a:solidFill>
                  <a:srgbClr val="D4D2D2"/>
                </a:solidFill>
              </a:defRPr>
            </a:lvl1pPr>
          </a:lstStyle>
          <a:p>
            <a:pPr lvl="0"/>
            <a:r>
              <a:rPr lang="en-GB" noProof="0" dirty="0"/>
              <a:t>00</a:t>
            </a:r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1234280" y="4202641"/>
            <a:ext cx="4671219" cy="6659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58813" y="4896248"/>
            <a:ext cx="1150937" cy="957261"/>
          </a:xfrm>
        </p:spPr>
        <p:txBody>
          <a:bodyPr/>
          <a:lstStyle>
            <a:lvl1pPr>
              <a:lnSpc>
                <a:spcPts val="7600"/>
              </a:lnSpc>
              <a:defRPr sz="7200">
                <a:solidFill>
                  <a:srgbClr val="D4D2D2"/>
                </a:solidFill>
              </a:defRPr>
            </a:lvl1pPr>
          </a:lstStyle>
          <a:p>
            <a:pPr lvl="0"/>
            <a:r>
              <a:rPr lang="en-GB" noProof="0"/>
              <a:t>00</a:t>
            </a:r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1234280" y="5376465"/>
            <a:ext cx="4671219" cy="6659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6501857" y="1385888"/>
            <a:ext cx="1150937" cy="957261"/>
          </a:xfrm>
        </p:spPr>
        <p:txBody>
          <a:bodyPr/>
          <a:lstStyle>
            <a:lvl1pPr>
              <a:lnSpc>
                <a:spcPts val="7600"/>
              </a:lnSpc>
              <a:defRPr sz="7200">
                <a:solidFill>
                  <a:srgbClr val="D4D2D2"/>
                </a:solidFill>
              </a:defRPr>
            </a:lvl1pPr>
          </a:lstStyle>
          <a:p>
            <a:pPr lvl="0"/>
            <a:r>
              <a:rPr lang="en-GB" noProof="0"/>
              <a:t>00</a:t>
            </a:r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7077324" y="1854993"/>
            <a:ext cx="4671219" cy="6659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501857" y="2556008"/>
            <a:ext cx="1150937" cy="957261"/>
          </a:xfrm>
        </p:spPr>
        <p:txBody>
          <a:bodyPr/>
          <a:lstStyle>
            <a:lvl1pPr>
              <a:lnSpc>
                <a:spcPts val="7600"/>
              </a:lnSpc>
              <a:defRPr sz="7200">
                <a:solidFill>
                  <a:srgbClr val="D4D2D2"/>
                </a:solidFill>
              </a:defRPr>
            </a:lvl1pPr>
          </a:lstStyle>
          <a:p>
            <a:pPr lvl="0"/>
            <a:r>
              <a:rPr lang="en-GB" noProof="0"/>
              <a:t>00</a:t>
            </a:r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23"/>
          </p:nvPr>
        </p:nvSpPr>
        <p:spPr>
          <a:xfrm>
            <a:off x="7077324" y="3028817"/>
            <a:ext cx="4671219" cy="6659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6501857" y="3726128"/>
            <a:ext cx="1150937" cy="957261"/>
          </a:xfrm>
        </p:spPr>
        <p:txBody>
          <a:bodyPr/>
          <a:lstStyle>
            <a:lvl1pPr>
              <a:lnSpc>
                <a:spcPts val="7600"/>
              </a:lnSpc>
              <a:defRPr sz="7200">
                <a:solidFill>
                  <a:srgbClr val="D4D2D2"/>
                </a:solidFill>
              </a:defRPr>
            </a:lvl1pPr>
          </a:lstStyle>
          <a:p>
            <a:pPr lvl="0"/>
            <a:r>
              <a:rPr lang="en-GB" noProof="0"/>
              <a:t>00</a:t>
            </a:r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7077324" y="4202641"/>
            <a:ext cx="4671219" cy="6659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501857" y="4896247"/>
            <a:ext cx="1150937" cy="957261"/>
          </a:xfrm>
        </p:spPr>
        <p:txBody>
          <a:bodyPr/>
          <a:lstStyle>
            <a:lvl1pPr>
              <a:lnSpc>
                <a:spcPts val="7600"/>
              </a:lnSpc>
              <a:defRPr sz="7200">
                <a:solidFill>
                  <a:srgbClr val="D4D2D2"/>
                </a:solidFill>
              </a:defRPr>
            </a:lvl1pPr>
          </a:lstStyle>
          <a:p>
            <a:pPr lvl="0"/>
            <a:r>
              <a:rPr lang="en-GB" noProof="0"/>
              <a:t>00</a:t>
            </a:r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27"/>
          </p:nvPr>
        </p:nvSpPr>
        <p:spPr>
          <a:xfrm>
            <a:off x="7077324" y="5376465"/>
            <a:ext cx="4671219" cy="6659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76" name="Rectangle 104"/>
          <p:cNvSpPr>
            <a:spLocks noChangeArrowheads="1"/>
          </p:cNvSpPr>
          <p:nvPr/>
        </p:nvSpPr>
        <p:spPr bwMode="gray">
          <a:xfrm flipH="1">
            <a:off x="-3101346" y="601407"/>
            <a:ext cx="3018791" cy="57926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TITLE HERE NOT MORE THAN 1 LINE OF TEXT</a:t>
            </a:r>
          </a:p>
        </p:txBody>
      </p:sp>
      <p:grpSp>
        <p:nvGrpSpPr>
          <p:cNvPr id="77" name="Group 76"/>
          <p:cNvGrpSpPr/>
          <p:nvPr/>
        </p:nvGrpSpPr>
        <p:grpSpPr>
          <a:xfrm>
            <a:off x="-3101342" y="584244"/>
            <a:ext cx="3018791" cy="604792"/>
            <a:chOff x="-460208" y="283104"/>
            <a:chExt cx="377657" cy="604792"/>
          </a:xfrm>
        </p:grpSpPr>
        <p:cxnSp>
          <p:nvCxnSpPr>
            <p:cNvPr id="78" name="Straight Connector 77"/>
            <p:cNvCxnSpPr/>
            <p:nvPr/>
          </p:nvCxnSpPr>
          <p:spPr bwMode="gray">
            <a:xfrm flipH="1">
              <a:off x="-460208" y="88789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79" name="Straight Connector 78"/>
            <p:cNvCxnSpPr/>
            <p:nvPr/>
          </p:nvCxnSpPr>
          <p:spPr bwMode="gray">
            <a:xfrm flipH="1">
              <a:off x="-460208" y="283104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sp>
        <p:nvSpPr>
          <p:cNvPr id="86" name="Rectangle 104"/>
          <p:cNvSpPr>
            <a:spLocks noChangeArrowheads="1"/>
          </p:cNvSpPr>
          <p:nvPr/>
        </p:nvSpPr>
        <p:spPr bwMode="gray">
          <a:xfrm flipH="1">
            <a:off x="-3101346" y="1385889"/>
            <a:ext cx="3018792" cy="115368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ENTER CHAPTER NUMBER IN THE SQUARES WITH THE GREY TEXT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YOUR CHAPTER TITLE AND SUBTITLES IN THE RECTANGLES WITH WHITE TEXT</a:t>
            </a: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</a:endParaRPr>
          </a:p>
        </p:txBody>
      </p:sp>
      <p:grpSp>
        <p:nvGrpSpPr>
          <p:cNvPr id="87" name="Group 86"/>
          <p:cNvGrpSpPr/>
          <p:nvPr/>
        </p:nvGrpSpPr>
        <p:grpSpPr>
          <a:xfrm>
            <a:off x="-3101342" y="1385888"/>
            <a:ext cx="3018791" cy="1170120"/>
            <a:chOff x="-460208" y="32235"/>
            <a:chExt cx="377657" cy="1170120"/>
          </a:xfrm>
        </p:grpSpPr>
        <p:cxnSp>
          <p:nvCxnSpPr>
            <p:cNvPr id="88" name="Straight Connector 87"/>
            <p:cNvCxnSpPr/>
            <p:nvPr/>
          </p:nvCxnSpPr>
          <p:spPr bwMode="gray">
            <a:xfrm flipH="1">
              <a:off x="-460208" y="120235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89" name="Straight Connector 88"/>
            <p:cNvCxnSpPr/>
            <p:nvPr/>
          </p:nvCxnSpPr>
          <p:spPr bwMode="gray">
            <a:xfrm flipH="1">
              <a:off x="-460208" y="3223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90" name="Group 89"/>
          <p:cNvGrpSpPr/>
          <p:nvPr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91" name="Rectangle 104"/>
            <p:cNvSpPr>
              <a:spLocks noChangeArrowheads="1"/>
            </p:cNvSpPr>
            <p:nvPr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 105"/>
            <p:cNvSpPr>
              <a:spLocks noChangeArrowheads="1"/>
            </p:cNvSpPr>
            <p:nvPr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93" name="Rectangle 106"/>
            <p:cNvSpPr>
              <a:spLocks noChangeArrowheads="1"/>
            </p:cNvSpPr>
            <p:nvPr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94" name="Rectangle 107"/>
            <p:cNvSpPr>
              <a:spLocks noChangeArrowheads="1"/>
            </p:cNvSpPr>
            <p:nvPr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95" name="Rectangle 108"/>
            <p:cNvSpPr>
              <a:spLocks noChangeArrowheads="1"/>
            </p:cNvSpPr>
            <p:nvPr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96" name="Rectangle 113"/>
            <p:cNvSpPr>
              <a:spLocks noChangeArrowheads="1"/>
            </p:cNvSpPr>
            <p:nvPr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97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98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99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00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101" name="Rectangle 113"/>
            <p:cNvSpPr>
              <a:spLocks noChangeArrowheads="1"/>
            </p:cNvSpPr>
            <p:nvPr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102" name="Rectangle 105"/>
            <p:cNvSpPr>
              <a:spLocks noChangeArrowheads="1"/>
            </p:cNvSpPr>
            <p:nvPr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6"/>
            <p:cNvSpPr>
              <a:spLocks noChangeArrowheads="1"/>
            </p:cNvSpPr>
            <p:nvPr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104" name="Rectangle 107"/>
            <p:cNvSpPr>
              <a:spLocks noChangeArrowheads="1"/>
            </p:cNvSpPr>
            <p:nvPr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05" name="Rectangle 108"/>
            <p:cNvSpPr>
              <a:spLocks noChangeArrowheads="1"/>
            </p:cNvSpPr>
            <p:nvPr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106" name="Rectangle 109"/>
            <p:cNvSpPr>
              <a:spLocks noChangeArrowheads="1"/>
            </p:cNvSpPr>
            <p:nvPr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07" name="Rectangle 110"/>
            <p:cNvSpPr>
              <a:spLocks noChangeArrowheads="1"/>
            </p:cNvSpPr>
            <p:nvPr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108" name="Rectangle 111"/>
            <p:cNvSpPr>
              <a:spLocks noChangeArrowheads="1"/>
            </p:cNvSpPr>
            <p:nvPr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09" name="Rectangle 112"/>
            <p:cNvSpPr>
              <a:spLocks noChangeArrowheads="1"/>
            </p:cNvSpPr>
            <p:nvPr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110" name="Rectangle 113"/>
            <p:cNvSpPr>
              <a:spLocks noChangeArrowheads="1"/>
            </p:cNvSpPr>
            <p:nvPr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111" name="Rectangle 110"/>
            <p:cNvSpPr>
              <a:spLocks noChangeArrowheads="1"/>
            </p:cNvSpPr>
            <p:nvPr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2" name="Rectangle 111"/>
            <p:cNvSpPr>
              <a:spLocks noChangeArrowheads="1"/>
            </p:cNvSpPr>
            <p:nvPr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113" name="Rectangle 112"/>
            <p:cNvSpPr>
              <a:spLocks noChangeArrowheads="1"/>
            </p:cNvSpPr>
            <p:nvPr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4" name="Rectangle 113"/>
            <p:cNvSpPr>
              <a:spLocks noChangeArrowheads="1"/>
            </p:cNvSpPr>
            <p:nvPr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115" name="Rectangle 114"/>
            <p:cNvSpPr>
              <a:spLocks noChangeArrowheads="1"/>
            </p:cNvSpPr>
            <p:nvPr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116" name="Rectangle 109"/>
            <p:cNvSpPr>
              <a:spLocks noChangeArrowheads="1"/>
            </p:cNvSpPr>
            <p:nvPr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7" name="Rectangle 110"/>
            <p:cNvSpPr>
              <a:spLocks noChangeArrowheads="1"/>
            </p:cNvSpPr>
            <p:nvPr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118" name="Rectangle 111"/>
            <p:cNvSpPr>
              <a:spLocks noChangeArrowheads="1"/>
            </p:cNvSpPr>
            <p:nvPr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9" name="Rectangle 112"/>
            <p:cNvSpPr>
              <a:spLocks noChangeArrowheads="1"/>
            </p:cNvSpPr>
            <p:nvPr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120" name="Rectangle 119"/>
            <p:cNvSpPr>
              <a:spLocks noChangeArrowheads="1"/>
            </p:cNvSpPr>
            <p:nvPr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1" name="Rectangle 120"/>
            <p:cNvSpPr>
              <a:spLocks noChangeArrowheads="1"/>
            </p:cNvSpPr>
            <p:nvPr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122" name="Rectangle 111"/>
            <p:cNvSpPr>
              <a:spLocks noChangeArrowheads="1"/>
            </p:cNvSpPr>
            <p:nvPr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3" name="Rectangle 112"/>
            <p:cNvSpPr>
              <a:spLocks noChangeArrowheads="1"/>
            </p:cNvSpPr>
            <p:nvPr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sp>
        <p:nvSpPr>
          <p:cNvPr id="64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58813" y="5992145"/>
            <a:ext cx="250381" cy="34766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9D56737D-D580-AD4B-9393-407018DC4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03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4"/>
          <p:cNvSpPr>
            <a:spLocks noChangeArrowheads="1"/>
          </p:cNvSpPr>
          <p:nvPr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34962" y="333375"/>
            <a:ext cx="11522076" cy="6191250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GB" sz="1600" noProof="0" dirty="0">
              <a:solidFill>
                <a:schemeClr val="tx1"/>
              </a:solidFill>
            </a:endParaRPr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9" hasCustomPrompt="1"/>
          </p:nvPr>
        </p:nvSpPr>
        <p:spPr bwMode="auto">
          <a:xfrm>
            <a:off x="7454900" y="333375"/>
            <a:ext cx="4402138" cy="6191250"/>
          </a:xfrm>
          <a:custGeom>
            <a:avLst/>
            <a:gdLst>
              <a:gd name="connsiteX0" fmla="*/ 0 w 6105525"/>
              <a:gd name="connsiteY0" fmla="*/ 0 h 6858000"/>
              <a:gd name="connsiteX1" fmla="*/ 6105525 w 6105525"/>
              <a:gd name="connsiteY1" fmla="*/ 0 h 6858000"/>
              <a:gd name="connsiteX2" fmla="*/ 6105525 w 6105525"/>
              <a:gd name="connsiteY2" fmla="*/ 6858000 h 6858000"/>
              <a:gd name="connsiteX3" fmla="*/ 0 w 61055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5525" h="6858000">
                <a:moveTo>
                  <a:pt x="0" y="0"/>
                </a:moveTo>
                <a:lnTo>
                  <a:pt x="6105525" y="0"/>
                </a:lnTo>
                <a:lnTo>
                  <a:pt x="61055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180000" tIns="180000" rIns="648000" bIns="180000" anchor="ctr">
            <a:noAutofit/>
          </a:bodyPr>
          <a:lstStyle>
            <a:lvl1pPr algn="r">
              <a:defRPr/>
            </a:lvl1pPr>
          </a:lstStyle>
          <a:p>
            <a:r>
              <a:rPr lang="en-GB" dirty="0"/>
              <a:t>Click on icon left </a:t>
            </a:r>
            <a:br>
              <a:rPr lang="en-GB" dirty="0"/>
            </a:br>
            <a:r>
              <a:rPr lang="en-GB" dirty="0"/>
              <a:t>to insert picture </a:t>
            </a:r>
            <a:endParaRPr lang="nl-NL" dirty="0"/>
          </a:p>
        </p:txBody>
      </p:sp>
      <p:sp>
        <p:nvSpPr>
          <p:cNvPr id="43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995363" y="3419476"/>
            <a:ext cx="5427662" cy="1902261"/>
          </a:xfrm>
        </p:spPr>
        <p:txBody>
          <a:bodyPr anchor="b" anchorCtr="0">
            <a:noAutofit/>
          </a:bodyPr>
          <a:lstStyle>
            <a:lvl1pPr algn="l">
              <a:lnSpc>
                <a:spcPts val="4100"/>
              </a:lnSpc>
              <a:defRPr sz="51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 style</a:t>
            </a:r>
          </a:p>
        </p:txBody>
      </p:sp>
      <p:sp>
        <p:nvSpPr>
          <p:cNvPr id="44" name="Text Placeholder 6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995363" y="5445277"/>
            <a:ext cx="4951412" cy="729450"/>
          </a:xfrm>
        </p:spPr>
        <p:txBody>
          <a:bodyPr>
            <a:noAutofit/>
          </a:bodyPr>
          <a:lstStyle>
            <a:lvl1pPr>
              <a:lnSpc>
                <a:spcPts val="2300"/>
              </a:lnSpc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Subtitle text styles</a:t>
            </a:r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95363" y="1666876"/>
            <a:ext cx="2189162" cy="1752600"/>
          </a:xfrm>
        </p:spPr>
        <p:txBody>
          <a:bodyPr/>
          <a:lstStyle>
            <a:lvl1pPr>
              <a:lnSpc>
                <a:spcPts val="13800"/>
              </a:lnSpc>
              <a:defRPr sz="1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00</a:t>
            </a:r>
          </a:p>
        </p:txBody>
      </p:sp>
      <p:sp>
        <p:nvSpPr>
          <p:cNvPr id="48" name="Rectangle 104"/>
          <p:cNvSpPr>
            <a:spLocks noChangeArrowheads="1"/>
          </p:cNvSpPr>
          <p:nvPr/>
        </p:nvSpPr>
        <p:spPr bwMode="gray">
          <a:xfrm flipH="1">
            <a:off x="-3101348" y="5445277"/>
            <a:ext cx="3018793" cy="72664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YOUR CHAPTER SUBTITLE HERE</a:t>
            </a:r>
          </a:p>
        </p:txBody>
      </p:sp>
      <p:sp>
        <p:nvSpPr>
          <p:cNvPr id="49" name="Rectangle 104"/>
          <p:cNvSpPr>
            <a:spLocks noChangeArrowheads="1"/>
          </p:cNvSpPr>
          <p:nvPr/>
        </p:nvSpPr>
        <p:spPr bwMode="gray">
          <a:xfrm flipH="1">
            <a:off x="-3101350" y="3436620"/>
            <a:ext cx="3018792" cy="1880712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YOUR CHAPTER TITLE HERE</a:t>
            </a:r>
          </a:p>
        </p:txBody>
      </p:sp>
      <p:sp>
        <p:nvSpPr>
          <p:cNvPr id="50" name="Rectangle 104"/>
          <p:cNvSpPr>
            <a:spLocks noChangeArrowheads="1"/>
          </p:cNvSpPr>
          <p:nvPr/>
        </p:nvSpPr>
        <p:spPr bwMode="gray">
          <a:xfrm flipH="1">
            <a:off x="-3101352" y="1892635"/>
            <a:ext cx="3018791" cy="126047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YOUR CHAPTER NUMBER HERE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-3101342" y="1892636"/>
            <a:ext cx="3018791" cy="1260476"/>
            <a:chOff x="-460208" y="506896"/>
            <a:chExt cx="377657" cy="1260476"/>
          </a:xfrm>
        </p:grpSpPr>
        <p:cxnSp>
          <p:nvCxnSpPr>
            <p:cNvPr id="52" name="Straight Connector 51"/>
            <p:cNvCxnSpPr/>
            <p:nvPr/>
          </p:nvCxnSpPr>
          <p:spPr bwMode="gray">
            <a:xfrm flipH="1">
              <a:off x="-460208" y="176737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53" name="Straight Connector 52"/>
            <p:cNvCxnSpPr/>
            <p:nvPr/>
          </p:nvCxnSpPr>
          <p:spPr bwMode="gray">
            <a:xfrm flipH="1">
              <a:off x="-460208" y="50689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54" name="Group 53"/>
          <p:cNvGrpSpPr/>
          <p:nvPr/>
        </p:nvGrpSpPr>
        <p:grpSpPr>
          <a:xfrm>
            <a:off x="-3101342" y="3436620"/>
            <a:ext cx="3018791" cy="1880713"/>
            <a:chOff x="-460208" y="-849145"/>
            <a:chExt cx="377657" cy="1876865"/>
          </a:xfrm>
        </p:grpSpPr>
        <p:cxnSp>
          <p:nvCxnSpPr>
            <p:cNvPr id="55" name="Straight Connector 54"/>
            <p:cNvCxnSpPr/>
            <p:nvPr/>
          </p:nvCxnSpPr>
          <p:spPr bwMode="gray">
            <a:xfrm flipH="1">
              <a:off x="-460208" y="102772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56" name="Straight Connector 55"/>
            <p:cNvCxnSpPr/>
            <p:nvPr/>
          </p:nvCxnSpPr>
          <p:spPr bwMode="gray">
            <a:xfrm flipH="1">
              <a:off x="-460208" y="-84914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57" name="Group 56"/>
          <p:cNvGrpSpPr/>
          <p:nvPr/>
        </p:nvGrpSpPr>
        <p:grpSpPr>
          <a:xfrm>
            <a:off x="-3101342" y="5445277"/>
            <a:ext cx="3018791" cy="726649"/>
            <a:chOff x="-460208" y="479536"/>
            <a:chExt cx="377657" cy="726649"/>
          </a:xfrm>
        </p:grpSpPr>
        <p:cxnSp>
          <p:nvCxnSpPr>
            <p:cNvPr id="58" name="Straight Connector 57"/>
            <p:cNvCxnSpPr/>
            <p:nvPr/>
          </p:nvCxnSpPr>
          <p:spPr bwMode="gray">
            <a:xfrm flipH="1">
              <a:off x="-460208" y="12061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59" name="Straight Connector 58"/>
            <p:cNvCxnSpPr/>
            <p:nvPr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60" name="Group 59"/>
          <p:cNvGrpSpPr/>
          <p:nvPr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61" name="Rectangle 104"/>
            <p:cNvSpPr>
              <a:spLocks noChangeArrowheads="1"/>
            </p:cNvSpPr>
            <p:nvPr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105"/>
            <p:cNvSpPr>
              <a:spLocks noChangeArrowheads="1"/>
            </p:cNvSpPr>
            <p:nvPr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3" name="Rectangle 106"/>
            <p:cNvSpPr>
              <a:spLocks noChangeArrowheads="1"/>
            </p:cNvSpPr>
            <p:nvPr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64" name="Rectangle 107"/>
            <p:cNvSpPr>
              <a:spLocks noChangeArrowheads="1"/>
            </p:cNvSpPr>
            <p:nvPr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5" name="Rectangle 108"/>
            <p:cNvSpPr>
              <a:spLocks noChangeArrowheads="1"/>
            </p:cNvSpPr>
            <p:nvPr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66" name="Rectangle 113"/>
            <p:cNvSpPr>
              <a:spLocks noChangeArrowheads="1"/>
            </p:cNvSpPr>
            <p:nvPr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67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8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69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0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71" name="Rectangle 113"/>
            <p:cNvSpPr>
              <a:spLocks noChangeArrowheads="1"/>
            </p:cNvSpPr>
            <p:nvPr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72" name="Rectangle 105"/>
            <p:cNvSpPr>
              <a:spLocks noChangeArrowheads="1"/>
            </p:cNvSpPr>
            <p:nvPr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3" name="Rectangle 106"/>
            <p:cNvSpPr>
              <a:spLocks noChangeArrowheads="1"/>
            </p:cNvSpPr>
            <p:nvPr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74" name="Rectangle 107"/>
            <p:cNvSpPr>
              <a:spLocks noChangeArrowheads="1"/>
            </p:cNvSpPr>
            <p:nvPr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5" name="Rectangle 108"/>
            <p:cNvSpPr>
              <a:spLocks noChangeArrowheads="1"/>
            </p:cNvSpPr>
            <p:nvPr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76" name="Rectangle 109"/>
            <p:cNvSpPr>
              <a:spLocks noChangeArrowheads="1"/>
            </p:cNvSpPr>
            <p:nvPr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7" name="Rectangle 110"/>
            <p:cNvSpPr>
              <a:spLocks noChangeArrowheads="1"/>
            </p:cNvSpPr>
            <p:nvPr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78" name="Rectangle 111"/>
            <p:cNvSpPr>
              <a:spLocks noChangeArrowheads="1"/>
            </p:cNvSpPr>
            <p:nvPr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9" name="Rectangle 112"/>
            <p:cNvSpPr>
              <a:spLocks noChangeArrowheads="1"/>
            </p:cNvSpPr>
            <p:nvPr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80" name="Rectangle 113"/>
            <p:cNvSpPr>
              <a:spLocks noChangeArrowheads="1"/>
            </p:cNvSpPr>
            <p:nvPr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81" name="Rectangle 80"/>
            <p:cNvSpPr>
              <a:spLocks noChangeArrowheads="1"/>
            </p:cNvSpPr>
            <p:nvPr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2" name="Rectangle 81"/>
            <p:cNvSpPr>
              <a:spLocks noChangeArrowheads="1"/>
            </p:cNvSpPr>
            <p:nvPr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83" name="Rectangle 82"/>
            <p:cNvSpPr>
              <a:spLocks noChangeArrowheads="1"/>
            </p:cNvSpPr>
            <p:nvPr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4" name="Rectangle 83"/>
            <p:cNvSpPr>
              <a:spLocks noChangeArrowheads="1"/>
            </p:cNvSpPr>
            <p:nvPr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85" name="Rectangle 84"/>
            <p:cNvSpPr>
              <a:spLocks noChangeArrowheads="1"/>
            </p:cNvSpPr>
            <p:nvPr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86" name="Rectangle 109"/>
            <p:cNvSpPr>
              <a:spLocks noChangeArrowheads="1"/>
            </p:cNvSpPr>
            <p:nvPr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7" name="Rectangle 110"/>
            <p:cNvSpPr>
              <a:spLocks noChangeArrowheads="1"/>
            </p:cNvSpPr>
            <p:nvPr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88" name="Rectangle 111"/>
            <p:cNvSpPr>
              <a:spLocks noChangeArrowheads="1"/>
            </p:cNvSpPr>
            <p:nvPr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9" name="Rectangle 112"/>
            <p:cNvSpPr>
              <a:spLocks noChangeArrowheads="1"/>
            </p:cNvSpPr>
            <p:nvPr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90" name="Rectangle 89"/>
            <p:cNvSpPr>
              <a:spLocks noChangeArrowheads="1"/>
            </p:cNvSpPr>
            <p:nvPr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91" name="Rectangle 90"/>
            <p:cNvSpPr>
              <a:spLocks noChangeArrowheads="1"/>
            </p:cNvSpPr>
            <p:nvPr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92" name="Rectangle 111"/>
            <p:cNvSpPr>
              <a:spLocks noChangeArrowheads="1"/>
            </p:cNvSpPr>
            <p:nvPr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93" name="Rectangle 112"/>
            <p:cNvSpPr>
              <a:spLocks noChangeArrowheads="1"/>
            </p:cNvSpPr>
            <p:nvPr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sp>
        <p:nvSpPr>
          <p:cNvPr id="121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58813" y="5992145"/>
            <a:ext cx="250381" cy="34766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bg1"/>
                </a:solidFill>
                <a:latin typeface="+mj-lt"/>
              </a:defRPr>
            </a:lvl1pPr>
          </a:lstStyle>
          <a:p>
            <a:fld id="{9D56737D-D580-AD4B-9393-407018DC4A35}" type="slidenum">
              <a:rPr lang="en-US" smtClean="0"/>
              <a:t>‹#›</a:t>
            </a:fld>
            <a:endParaRPr lang="en-US"/>
          </a:p>
        </p:txBody>
      </p:sp>
      <p:grpSp>
        <p:nvGrpSpPr>
          <p:cNvPr id="94" name="Group 93"/>
          <p:cNvGrpSpPr/>
          <p:nvPr/>
        </p:nvGrpSpPr>
        <p:grpSpPr>
          <a:xfrm>
            <a:off x="12263437" y="3542534"/>
            <a:ext cx="3681703" cy="2424674"/>
            <a:chOff x="12263437" y="3542534"/>
            <a:chExt cx="3681703" cy="2424674"/>
          </a:xfrm>
        </p:grpSpPr>
        <p:sp>
          <p:nvSpPr>
            <p:cNvPr id="95" name="Rectangle 104"/>
            <p:cNvSpPr>
              <a:spLocks noChangeArrowheads="1"/>
            </p:cNvSpPr>
            <p:nvPr/>
          </p:nvSpPr>
          <p:spPr bwMode="gray">
            <a:xfrm>
              <a:off x="12263438" y="3542535"/>
              <a:ext cx="3681702" cy="242467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sp>
          <p:nvSpPr>
            <p:cNvPr id="96" name="Rectangle 95"/>
            <p:cNvSpPr/>
            <p:nvPr/>
          </p:nvSpPr>
          <p:spPr bwMode="gray">
            <a:xfrm>
              <a:off x="12263437" y="3542534"/>
              <a:ext cx="2008240" cy="224866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36000" rIns="36000" bIns="36000" rtlCol="0" anchor="t" anchorCtr="0">
              <a:noAutofit/>
            </a:bodyPr>
            <a:lstStyle/>
            <a:p>
              <a:pPr algn="l"/>
              <a:r>
                <a:rPr lang="en-GB" sz="1200" b="1" i="0" noProof="0" dirty="0">
                  <a:solidFill>
                    <a:schemeClr val="tx1"/>
                  </a:solidFill>
                  <a:latin typeface="+mj-lt"/>
                </a:rPr>
                <a:t>CROP PICTURE</a:t>
              </a: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Select picture &gt; 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tab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“Picture Tools”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&gt;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“Format”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the icon above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“Crop”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baseline="0" noProof="0" dirty="0">
                  <a:solidFill>
                    <a:schemeClr val="tx1"/>
                  </a:solidFill>
                </a:rPr>
                <a:t>You will see crop and scale markers on the corners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000" b="0" i="0" noProof="0" dirty="0">
                  <a:solidFill>
                    <a:schemeClr val="tx1"/>
                  </a:solidFill>
                </a:rPr>
                <a:t>Use the </a:t>
              </a:r>
              <a:r>
                <a:rPr lang="en-GB" sz="1000" b="1" i="0" noProof="0" dirty="0">
                  <a:solidFill>
                    <a:schemeClr val="tx1"/>
                  </a:solidFill>
                </a:rPr>
                <a:t>“circular scale icon” </a:t>
              </a:r>
              <a:r>
                <a:rPr lang="en-GB" sz="1000" b="0" i="0" noProof="0" dirty="0">
                  <a:solidFill>
                    <a:schemeClr val="tx1"/>
                  </a:solidFill>
                </a:rPr>
                <a:t>to scale your picture within the cropped region.</a:t>
              </a: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</p:txBody>
        </p:sp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887153" y="5028163"/>
              <a:ext cx="352425" cy="352425"/>
            </a:xfrm>
            <a:prstGeom prst="rect">
              <a:avLst/>
            </a:prstGeom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3611888"/>
              <a:ext cx="1405088" cy="524792"/>
            </a:xfrm>
            <a:prstGeom prst="rect">
              <a:avLst/>
            </a:prstGeom>
          </p:spPr>
        </p:pic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5028164"/>
              <a:ext cx="352425" cy="352425"/>
            </a:xfrm>
            <a:prstGeom prst="rect">
              <a:avLst/>
            </a:prstGeom>
          </p:spPr>
        </p:pic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5413485" y="5028164"/>
              <a:ext cx="352425" cy="352425"/>
            </a:xfrm>
            <a:prstGeom prst="rect">
              <a:avLst/>
            </a:prstGeom>
          </p:spPr>
        </p:pic>
        <p:grpSp>
          <p:nvGrpSpPr>
            <p:cNvPr id="101" name="Group 100"/>
            <p:cNvGrpSpPr/>
            <p:nvPr/>
          </p:nvGrpSpPr>
          <p:grpSpPr>
            <a:xfrm>
              <a:off x="14367592" y="4149392"/>
              <a:ext cx="511967" cy="758182"/>
              <a:chOff x="14093278" y="4121452"/>
              <a:chExt cx="511967" cy="758182"/>
            </a:xfrm>
          </p:grpSpPr>
          <p:pic>
            <p:nvPicPr>
              <p:cNvPr id="105" name="Picture 104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8920" b="13479"/>
              <a:stretch/>
            </p:blipFill>
            <p:spPr bwMode="gray">
              <a:xfrm>
                <a:off x="14093278" y="4121452"/>
                <a:ext cx="511967" cy="758182"/>
              </a:xfrm>
              <a:prstGeom prst="rect">
                <a:avLst/>
              </a:prstGeom>
            </p:spPr>
          </p:pic>
          <p:sp>
            <p:nvSpPr>
              <p:cNvPr id="106" name="Rectangle 105"/>
              <p:cNvSpPr/>
              <p:nvPr/>
            </p:nvSpPr>
            <p:spPr bwMode="gray">
              <a:xfrm>
                <a:off x="14122400" y="4229100"/>
                <a:ext cx="393700" cy="36830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US" dirty="0" err="1"/>
              </a:p>
            </p:txBody>
          </p:sp>
        </p:grpSp>
        <p:cxnSp>
          <p:nvCxnSpPr>
            <p:cNvPr id="102" name="Straight Arrow Connector 101"/>
            <p:cNvCxnSpPr/>
            <p:nvPr/>
          </p:nvCxnSpPr>
          <p:spPr bwMode="gray">
            <a:xfrm flipV="1">
              <a:off x="14537035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 bwMode="gray">
            <a:xfrm flipV="1">
              <a:off x="15641086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Oval 103"/>
            <p:cNvSpPr/>
            <p:nvPr/>
          </p:nvSpPr>
          <p:spPr bwMode="gray">
            <a:xfrm>
              <a:off x="15517444" y="5108869"/>
              <a:ext cx="233362" cy="23336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13957947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y 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4"/>
          <p:cNvSpPr>
            <a:spLocks noChangeArrowheads="1"/>
          </p:cNvSpPr>
          <p:nvPr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34962" y="333375"/>
            <a:ext cx="11522076" cy="619125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GB" sz="1600" noProof="0" dirty="0">
              <a:solidFill>
                <a:schemeClr val="tx1"/>
              </a:solidFill>
            </a:endParaRPr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9" hasCustomPrompt="1"/>
          </p:nvPr>
        </p:nvSpPr>
        <p:spPr bwMode="auto">
          <a:xfrm>
            <a:off x="7454900" y="333375"/>
            <a:ext cx="4402138" cy="6191250"/>
          </a:xfrm>
          <a:custGeom>
            <a:avLst/>
            <a:gdLst>
              <a:gd name="connsiteX0" fmla="*/ 0 w 6105525"/>
              <a:gd name="connsiteY0" fmla="*/ 0 h 6858000"/>
              <a:gd name="connsiteX1" fmla="*/ 6105525 w 6105525"/>
              <a:gd name="connsiteY1" fmla="*/ 0 h 6858000"/>
              <a:gd name="connsiteX2" fmla="*/ 6105525 w 6105525"/>
              <a:gd name="connsiteY2" fmla="*/ 6858000 h 6858000"/>
              <a:gd name="connsiteX3" fmla="*/ 0 w 61055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5525" h="6858000">
                <a:moveTo>
                  <a:pt x="0" y="0"/>
                </a:moveTo>
                <a:lnTo>
                  <a:pt x="6105525" y="0"/>
                </a:lnTo>
                <a:lnTo>
                  <a:pt x="61055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180000" tIns="180000" rIns="648000" bIns="180000" anchor="ctr">
            <a:noAutofit/>
          </a:bodyPr>
          <a:lstStyle>
            <a:lvl1pPr algn="r">
              <a:defRPr/>
            </a:lvl1pPr>
          </a:lstStyle>
          <a:p>
            <a:r>
              <a:rPr lang="en-GB" dirty="0"/>
              <a:t>Click on icon left </a:t>
            </a:r>
            <a:br>
              <a:rPr lang="en-GB" dirty="0"/>
            </a:br>
            <a:r>
              <a:rPr lang="en-GB" dirty="0"/>
              <a:t>to insert picture </a:t>
            </a:r>
            <a:endParaRPr lang="nl-NL" dirty="0"/>
          </a:p>
        </p:txBody>
      </p:sp>
      <p:sp>
        <p:nvSpPr>
          <p:cNvPr id="43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995363" y="3419476"/>
            <a:ext cx="5427662" cy="1902261"/>
          </a:xfrm>
        </p:spPr>
        <p:txBody>
          <a:bodyPr anchor="b" anchorCtr="0">
            <a:noAutofit/>
          </a:bodyPr>
          <a:lstStyle>
            <a:lvl1pPr algn="l">
              <a:lnSpc>
                <a:spcPts val="4100"/>
              </a:lnSpc>
              <a:defRPr sz="51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 style</a:t>
            </a:r>
          </a:p>
        </p:txBody>
      </p:sp>
      <p:sp>
        <p:nvSpPr>
          <p:cNvPr id="44" name="Text Placeholder 6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995363" y="5445277"/>
            <a:ext cx="4951412" cy="729450"/>
          </a:xfrm>
        </p:spPr>
        <p:txBody>
          <a:bodyPr>
            <a:noAutofit/>
          </a:bodyPr>
          <a:lstStyle>
            <a:lvl1pPr>
              <a:lnSpc>
                <a:spcPts val="2300"/>
              </a:lnSpc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Click to edit Subtitle text styles</a:t>
            </a:r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95363" y="1666876"/>
            <a:ext cx="2189162" cy="1752600"/>
          </a:xfrm>
        </p:spPr>
        <p:txBody>
          <a:bodyPr/>
          <a:lstStyle>
            <a:lvl1pPr>
              <a:lnSpc>
                <a:spcPts val="13800"/>
              </a:lnSpc>
              <a:defRPr sz="120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00</a:t>
            </a:r>
          </a:p>
        </p:txBody>
      </p:sp>
      <p:sp>
        <p:nvSpPr>
          <p:cNvPr id="48" name="Rectangle 104"/>
          <p:cNvSpPr>
            <a:spLocks noChangeArrowheads="1"/>
          </p:cNvSpPr>
          <p:nvPr/>
        </p:nvSpPr>
        <p:spPr bwMode="gray">
          <a:xfrm flipH="1">
            <a:off x="-3101348" y="5445277"/>
            <a:ext cx="3018793" cy="72664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YOUR CHAPTER SUBTITLE HERE</a:t>
            </a:r>
          </a:p>
        </p:txBody>
      </p:sp>
      <p:sp>
        <p:nvSpPr>
          <p:cNvPr id="49" name="Rectangle 104"/>
          <p:cNvSpPr>
            <a:spLocks noChangeArrowheads="1"/>
          </p:cNvSpPr>
          <p:nvPr/>
        </p:nvSpPr>
        <p:spPr bwMode="gray">
          <a:xfrm flipH="1">
            <a:off x="-3101350" y="3436620"/>
            <a:ext cx="3018792" cy="1880712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YOUR CHAPTER TITLE HERE</a:t>
            </a:r>
          </a:p>
        </p:txBody>
      </p:sp>
      <p:sp>
        <p:nvSpPr>
          <p:cNvPr id="50" name="Rectangle 104"/>
          <p:cNvSpPr>
            <a:spLocks noChangeArrowheads="1"/>
          </p:cNvSpPr>
          <p:nvPr/>
        </p:nvSpPr>
        <p:spPr bwMode="gray">
          <a:xfrm flipH="1">
            <a:off x="-3101352" y="1892635"/>
            <a:ext cx="3018791" cy="126047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YOUR CHAPTER NUMBER HERE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-3101342" y="1892636"/>
            <a:ext cx="3018791" cy="1260476"/>
            <a:chOff x="-460208" y="506896"/>
            <a:chExt cx="377657" cy="1260476"/>
          </a:xfrm>
        </p:grpSpPr>
        <p:cxnSp>
          <p:nvCxnSpPr>
            <p:cNvPr id="52" name="Straight Connector 51"/>
            <p:cNvCxnSpPr/>
            <p:nvPr/>
          </p:nvCxnSpPr>
          <p:spPr bwMode="gray">
            <a:xfrm flipH="1">
              <a:off x="-460208" y="176737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53" name="Straight Connector 52"/>
            <p:cNvCxnSpPr/>
            <p:nvPr/>
          </p:nvCxnSpPr>
          <p:spPr bwMode="gray">
            <a:xfrm flipH="1">
              <a:off x="-460208" y="50689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54" name="Group 53"/>
          <p:cNvGrpSpPr/>
          <p:nvPr/>
        </p:nvGrpSpPr>
        <p:grpSpPr>
          <a:xfrm>
            <a:off x="-3101342" y="3436620"/>
            <a:ext cx="3018791" cy="1880713"/>
            <a:chOff x="-460208" y="-849145"/>
            <a:chExt cx="377657" cy="1876865"/>
          </a:xfrm>
        </p:grpSpPr>
        <p:cxnSp>
          <p:nvCxnSpPr>
            <p:cNvPr id="55" name="Straight Connector 54"/>
            <p:cNvCxnSpPr/>
            <p:nvPr/>
          </p:nvCxnSpPr>
          <p:spPr bwMode="gray">
            <a:xfrm flipH="1">
              <a:off x="-460208" y="102772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56" name="Straight Connector 55"/>
            <p:cNvCxnSpPr/>
            <p:nvPr/>
          </p:nvCxnSpPr>
          <p:spPr bwMode="gray">
            <a:xfrm flipH="1">
              <a:off x="-460208" y="-84914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57" name="Group 56"/>
          <p:cNvGrpSpPr/>
          <p:nvPr/>
        </p:nvGrpSpPr>
        <p:grpSpPr>
          <a:xfrm>
            <a:off x="-3101342" y="5445277"/>
            <a:ext cx="3018791" cy="726649"/>
            <a:chOff x="-460208" y="479536"/>
            <a:chExt cx="377657" cy="726649"/>
          </a:xfrm>
        </p:grpSpPr>
        <p:cxnSp>
          <p:nvCxnSpPr>
            <p:cNvPr id="58" name="Straight Connector 57"/>
            <p:cNvCxnSpPr/>
            <p:nvPr/>
          </p:nvCxnSpPr>
          <p:spPr bwMode="gray">
            <a:xfrm flipH="1">
              <a:off x="-460208" y="12061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59" name="Straight Connector 58"/>
            <p:cNvCxnSpPr/>
            <p:nvPr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60" name="Group 59"/>
          <p:cNvGrpSpPr/>
          <p:nvPr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61" name="Rectangle 104"/>
            <p:cNvSpPr>
              <a:spLocks noChangeArrowheads="1"/>
            </p:cNvSpPr>
            <p:nvPr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105"/>
            <p:cNvSpPr>
              <a:spLocks noChangeArrowheads="1"/>
            </p:cNvSpPr>
            <p:nvPr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3" name="Rectangle 106"/>
            <p:cNvSpPr>
              <a:spLocks noChangeArrowheads="1"/>
            </p:cNvSpPr>
            <p:nvPr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64" name="Rectangle 107"/>
            <p:cNvSpPr>
              <a:spLocks noChangeArrowheads="1"/>
            </p:cNvSpPr>
            <p:nvPr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5" name="Rectangle 108"/>
            <p:cNvSpPr>
              <a:spLocks noChangeArrowheads="1"/>
            </p:cNvSpPr>
            <p:nvPr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66" name="Rectangle 113"/>
            <p:cNvSpPr>
              <a:spLocks noChangeArrowheads="1"/>
            </p:cNvSpPr>
            <p:nvPr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67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8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69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0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71" name="Rectangle 113"/>
            <p:cNvSpPr>
              <a:spLocks noChangeArrowheads="1"/>
            </p:cNvSpPr>
            <p:nvPr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72" name="Rectangle 105"/>
            <p:cNvSpPr>
              <a:spLocks noChangeArrowheads="1"/>
            </p:cNvSpPr>
            <p:nvPr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3" name="Rectangle 106"/>
            <p:cNvSpPr>
              <a:spLocks noChangeArrowheads="1"/>
            </p:cNvSpPr>
            <p:nvPr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74" name="Rectangle 107"/>
            <p:cNvSpPr>
              <a:spLocks noChangeArrowheads="1"/>
            </p:cNvSpPr>
            <p:nvPr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5" name="Rectangle 108"/>
            <p:cNvSpPr>
              <a:spLocks noChangeArrowheads="1"/>
            </p:cNvSpPr>
            <p:nvPr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76" name="Rectangle 109"/>
            <p:cNvSpPr>
              <a:spLocks noChangeArrowheads="1"/>
            </p:cNvSpPr>
            <p:nvPr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7" name="Rectangle 110"/>
            <p:cNvSpPr>
              <a:spLocks noChangeArrowheads="1"/>
            </p:cNvSpPr>
            <p:nvPr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78" name="Rectangle 111"/>
            <p:cNvSpPr>
              <a:spLocks noChangeArrowheads="1"/>
            </p:cNvSpPr>
            <p:nvPr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9" name="Rectangle 112"/>
            <p:cNvSpPr>
              <a:spLocks noChangeArrowheads="1"/>
            </p:cNvSpPr>
            <p:nvPr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80" name="Rectangle 113"/>
            <p:cNvSpPr>
              <a:spLocks noChangeArrowheads="1"/>
            </p:cNvSpPr>
            <p:nvPr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81" name="Rectangle 80"/>
            <p:cNvSpPr>
              <a:spLocks noChangeArrowheads="1"/>
            </p:cNvSpPr>
            <p:nvPr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2" name="Rectangle 81"/>
            <p:cNvSpPr>
              <a:spLocks noChangeArrowheads="1"/>
            </p:cNvSpPr>
            <p:nvPr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83" name="Rectangle 82"/>
            <p:cNvSpPr>
              <a:spLocks noChangeArrowheads="1"/>
            </p:cNvSpPr>
            <p:nvPr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4" name="Rectangle 83"/>
            <p:cNvSpPr>
              <a:spLocks noChangeArrowheads="1"/>
            </p:cNvSpPr>
            <p:nvPr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85" name="Rectangle 84"/>
            <p:cNvSpPr>
              <a:spLocks noChangeArrowheads="1"/>
            </p:cNvSpPr>
            <p:nvPr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86" name="Rectangle 109"/>
            <p:cNvSpPr>
              <a:spLocks noChangeArrowheads="1"/>
            </p:cNvSpPr>
            <p:nvPr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7" name="Rectangle 110"/>
            <p:cNvSpPr>
              <a:spLocks noChangeArrowheads="1"/>
            </p:cNvSpPr>
            <p:nvPr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88" name="Rectangle 111"/>
            <p:cNvSpPr>
              <a:spLocks noChangeArrowheads="1"/>
            </p:cNvSpPr>
            <p:nvPr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9" name="Rectangle 112"/>
            <p:cNvSpPr>
              <a:spLocks noChangeArrowheads="1"/>
            </p:cNvSpPr>
            <p:nvPr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90" name="Rectangle 89"/>
            <p:cNvSpPr>
              <a:spLocks noChangeArrowheads="1"/>
            </p:cNvSpPr>
            <p:nvPr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91" name="Rectangle 90"/>
            <p:cNvSpPr>
              <a:spLocks noChangeArrowheads="1"/>
            </p:cNvSpPr>
            <p:nvPr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92" name="Rectangle 111"/>
            <p:cNvSpPr>
              <a:spLocks noChangeArrowheads="1"/>
            </p:cNvSpPr>
            <p:nvPr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93" name="Rectangle 112"/>
            <p:cNvSpPr>
              <a:spLocks noChangeArrowheads="1"/>
            </p:cNvSpPr>
            <p:nvPr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sp>
        <p:nvSpPr>
          <p:cNvPr id="12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58813" y="5992145"/>
            <a:ext cx="250381" cy="34766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9D56737D-D580-AD4B-9393-407018DC4A35}" type="slidenum">
              <a:rPr lang="en-US" smtClean="0"/>
              <a:t>‹#›</a:t>
            </a:fld>
            <a:endParaRPr lang="en-US"/>
          </a:p>
        </p:txBody>
      </p:sp>
      <p:grpSp>
        <p:nvGrpSpPr>
          <p:cNvPr id="94" name="Group 93"/>
          <p:cNvGrpSpPr/>
          <p:nvPr/>
        </p:nvGrpSpPr>
        <p:grpSpPr>
          <a:xfrm>
            <a:off x="12263437" y="3542534"/>
            <a:ext cx="3681703" cy="2424674"/>
            <a:chOff x="12263437" y="3542534"/>
            <a:chExt cx="3681703" cy="2424674"/>
          </a:xfrm>
        </p:grpSpPr>
        <p:sp>
          <p:nvSpPr>
            <p:cNvPr id="95" name="Rectangle 104"/>
            <p:cNvSpPr>
              <a:spLocks noChangeArrowheads="1"/>
            </p:cNvSpPr>
            <p:nvPr/>
          </p:nvSpPr>
          <p:spPr bwMode="gray">
            <a:xfrm>
              <a:off x="12263438" y="3542535"/>
              <a:ext cx="3681702" cy="242467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sp>
          <p:nvSpPr>
            <p:cNvPr id="96" name="Rectangle 95"/>
            <p:cNvSpPr/>
            <p:nvPr/>
          </p:nvSpPr>
          <p:spPr bwMode="gray">
            <a:xfrm>
              <a:off x="12263437" y="3542534"/>
              <a:ext cx="2008240" cy="224866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36000" rIns="36000" bIns="36000" rtlCol="0" anchor="t" anchorCtr="0">
              <a:noAutofit/>
            </a:bodyPr>
            <a:lstStyle/>
            <a:p>
              <a:pPr algn="l"/>
              <a:r>
                <a:rPr lang="en-GB" sz="1200" b="1" i="0" noProof="0" dirty="0">
                  <a:solidFill>
                    <a:schemeClr val="tx1"/>
                  </a:solidFill>
                  <a:latin typeface="+mj-lt"/>
                </a:rPr>
                <a:t>CROP PICTURE</a:t>
              </a: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Select picture &gt; 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tab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“Picture Tools”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&gt;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“Format”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the icon above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“Crop”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baseline="0" noProof="0" dirty="0">
                  <a:solidFill>
                    <a:schemeClr val="tx1"/>
                  </a:solidFill>
                </a:rPr>
                <a:t>You will see crop and scale markers on the corners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000" b="0" i="0" noProof="0" dirty="0">
                  <a:solidFill>
                    <a:schemeClr val="tx1"/>
                  </a:solidFill>
                </a:rPr>
                <a:t>Use the </a:t>
              </a:r>
              <a:r>
                <a:rPr lang="en-GB" sz="1000" b="1" i="0" noProof="0" dirty="0">
                  <a:solidFill>
                    <a:schemeClr val="tx1"/>
                  </a:solidFill>
                </a:rPr>
                <a:t>“circular scale icon” </a:t>
              </a:r>
              <a:r>
                <a:rPr lang="en-GB" sz="1000" b="0" i="0" noProof="0" dirty="0">
                  <a:solidFill>
                    <a:schemeClr val="tx1"/>
                  </a:solidFill>
                </a:rPr>
                <a:t>to scale your picture within the cropped region.</a:t>
              </a: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</p:txBody>
        </p:sp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887153" y="5028163"/>
              <a:ext cx="352425" cy="352425"/>
            </a:xfrm>
            <a:prstGeom prst="rect">
              <a:avLst/>
            </a:prstGeom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3611888"/>
              <a:ext cx="1405088" cy="524792"/>
            </a:xfrm>
            <a:prstGeom prst="rect">
              <a:avLst/>
            </a:prstGeom>
          </p:spPr>
        </p:pic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5028164"/>
              <a:ext cx="352425" cy="352425"/>
            </a:xfrm>
            <a:prstGeom prst="rect">
              <a:avLst/>
            </a:prstGeom>
          </p:spPr>
        </p:pic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5413485" y="5028164"/>
              <a:ext cx="352425" cy="352425"/>
            </a:xfrm>
            <a:prstGeom prst="rect">
              <a:avLst/>
            </a:prstGeom>
          </p:spPr>
        </p:pic>
        <p:grpSp>
          <p:nvGrpSpPr>
            <p:cNvPr id="101" name="Group 100"/>
            <p:cNvGrpSpPr/>
            <p:nvPr/>
          </p:nvGrpSpPr>
          <p:grpSpPr>
            <a:xfrm>
              <a:off x="14367592" y="4149392"/>
              <a:ext cx="511967" cy="758182"/>
              <a:chOff x="14093278" y="4121452"/>
              <a:chExt cx="511967" cy="758182"/>
            </a:xfrm>
          </p:grpSpPr>
          <p:pic>
            <p:nvPicPr>
              <p:cNvPr id="105" name="Picture 104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8920" b="13479"/>
              <a:stretch/>
            </p:blipFill>
            <p:spPr bwMode="gray">
              <a:xfrm>
                <a:off x="14093278" y="4121452"/>
                <a:ext cx="511967" cy="758182"/>
              </a:xfrm>
              <a:prstGeom prst="rect">
                <a:avLst/>
              </a:prstGeom>
            </p:spPr>
          </p:pic>
          <p:sp>
            <p:nvSpPr>
              <p:cNvPr id="106" name="Rectangle 105"/>
              <p:cNvSpPr/>
              <p:nvPr/>
            </p:nvSpPr>
            <p:spPr bwMode="gray">
              <a:xfrm>
                <a:off x="14122400" y="4229100"/>
                <a:ext cx="393700" cy="36830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US" dirty="0" err="1"/>
              </a:p>
            </p:txBody>
          </p:sp>
        </p:grpSp>
        <p:cxnSp>
          <p:nvCxnSpPr>
            <p:cNvPr id="102" name="Straight Arrow Connector 101"/>
            <p:cNvCxnSpPr/>
            <p:nvPr/>
          </p:nvCxnSpPr>
          <p:spPr bwMode="gray">
            <a:xfrm flipV="1">
              <a:off x="14537035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 bwMode="gray">
            <a:xfrm flipV="1">
              <a:off x="15641086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Oval 103"/>
            <p:cNvSpPr/>
            <p:nvPr/>
          </p:nvSpPr>
          <p:spPr bwMode="gray">
            <a:xfrm>
              <a:off x="15517444" y="5108869"/>
              <a:ext cx="233362" cy="23336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32057011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58814" y="1544638"/>
            <a:ext cx="8966200" cy="44751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813" y="515833"/>
            <a:ext cx="8966201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51371" y="6372229"/>
            <a:ext cx="272256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9D56737D-D580-AD4B-9393-407018DC4A3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0" y="6370641"/>
            <a:ext cx="8912269" cy="18970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28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6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1.jpe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104"/>
          <p:cNvSpPr>
            <a:spLocks noChangeArrowheads="1"/>
          </p:cNvSpPr>
          <p:nvPr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019799"/>
            <a:ext cx="12187070" cy="84296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GB" sz="1600" dirty="0" err="1">
              <a:solidFill>
                <a:schemeClr val="tx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658813" y="515833"/>
            <a:ext cx="10863261" cy="8540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Click to edit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58813" y="1544638"/>
            <a:ext cx="10863261" cy="44751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Click to edit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5"/>
            <a:r>
              <a:rPr lang="en-GB" noProof="0"/>
              <a:t>Sixth Level</a:t>
            </a:r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51371" y="6372229"/>
            <a:ext cx="272256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9D56737D-D580-AD4B-9393-407018DC4A35}" type="slidenum">
              <a:rPr lang="en-US" smtClean="0"/>
              <a:t>‹#›</a:t>
            </a:fld>
            <a:endParaRPr lang="en-US"/>
          </a:p>
        </p:txBody>
      </p:sp>
      <p:sp>
        <p:nvSpPr>
          <p:cNvPr id="47" name="Rectangle 104"/>
          <p:cNvSpPr>
            <a:spLocks noChangeArrowheads="1"/>
          </p:cNvSpPr>
          <p:nvPr/>
        </p:nvSpPr>
        <p:spPr bwMode="gray">
          <a:xfrm>
            <a:off x="12263437" y="6019797"/>
            <a:ext cx="3681702" cy="84296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NO CONTENT BETWEEN THESE RED LINES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44" name="Rectangle 104"/>
            <p:cNvSpPr>
              <a:spLocks noChangeArrowheads="1"/>
            </p:cNvSpPr>
            <p:nvPr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>
                <a:solidFill>
                  <a:schemeClr val="tx1"/>
                </a:solidFill>
              </a:endParaRPr>
            </a:p>
          </p:txBody>
        </p:sp>
        <p:sp>
          <p:nvSpPr>
            <p:cNvPr id="57" name="Rectangle 105"/>
            <p:cNvSpPr>
              <a:spLocks noChangeArrowheads="1"/>
            </p:cNvSpPr>
            <p:nvPr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58" name="Rectangle 106"/>
            <p:cNvSpPr>
              <a:spLocks noChangeArrowheads="1"/>
            </p:cNvSpPr>
            <p:nvPr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59" name="Rectangle 107"/>
            <p:cNvSpPr>
              <a:spLocks noChangeArrowheads="1"/>
            </p:cNvSpPr>
            <p:nvPr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0" name="Rectangle 108"/>
            <p:cNvSpPr>
              <a:spLocks noChangeArrowheads="1"/>
            </p:cNvSpPr>
            <p:nvPr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65" name="Rectangle 113"/>
            <p:cNvSpPr>
              <a:spLocks noChangeArrowheads="1"/>
            </p:cNvSpPr>
            <p:nvPr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72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3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74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5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81" name="Rectangle 113"/>
            <p:cNvSpPr>
              <a:spLocks noChangeArrowheads="1"/>
            </p:cNvSpPr>
            <p:nvPr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51" name="Rectangle 105"/>
            <p:cNvSpPr>
              <a:spLocks noChangeArrowheads="1"/>
            </p:cNvSpPr>
            <p:nvPr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52" name="Rectangle 106"/>
            <p:cNvSpPr>
              <a:spLocks noChangeArrowheads="1"/>
            </p:cNvSpPr>
            <p:nvPr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53" name="Rectangle 107"/>
            <p:cNvSpPr>
              <a:spLocks noChangeArrowheads="1"/>
            </p:cNvSpPr>
            <p:nvPr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4" name="Rectangle 108"/>
            <p:cNvSpPr>
              <a:spLocks noChangeArrowheads="1"/>
            </p:cNvSpPr>
            <p:nvPr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85" name="Rectangle 109"/>
            <p:cNvSpPr>
              <a:spLocks noChangeArrowheads="1"/>
            </p:cNvSpPr>
            <p:nvPr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6" name="Rectangle 110"/>
            <p:cNvSpPr>
              <a:spLocks noChangeArrowheads="1"/>
            </p:cNvSpPr>
            <p:nvPr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87" name="Rectangle 111"/>
            <p:cNvSpPr>
              <a:spLocks noChangeArrowheads="1"/>
            </p:cNvSpPr>
            <p:nvPr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8" name="Rectangle 112"/>
            <p:cNvSpPr>
              <a:spLocks noChangeArrowheads="1"/>
            </p:cNvSpPr>
            <p:nvPr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89" name="Rectangle 113"/>
            <p:cNvSpPr>
              <a:spLocks noChangeArrowheads="1"/>
            </p:cNvSpPr>
            <p:nvPr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110" name="Rectangle 109"/>
            <p:cNvSpPr>
              <a:spLocks noChangeArrowheads="1"/>
            </p:cNvSpPr>
            <p:nvPr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1" name="Rectangle 110"/>
            <p:cNvSpPr>
              <a:spLocks noChangeArrowheads="1"/>
            </p:cNvSpPr>
            <p:nvPr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112" name="Rectangle 111"/>
            <p:cNvSpPr>
              <a:spLocks noChangeArrowheads="1"/>
            </p:cNvSpPr>
            <p:nvPr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3" name="Rectangle 112"/>
            <p:cNvSpPr>
              <a:spLocks noChangeArrowheads="1"/>
            </p:cNvSpPr>
            <p:nvPr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114" name="Rectangle 113"/>
            <p:cNvSpPr>
              <a:spLocks noChangeArrowheads="1"/>
            </p:cNvSpPr>
            <p:nvPr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115" name="Rectangle 109"/>
            <p:cNvSpPr>
              <a:spLocks noChangeArrowheads="1"/>
            </p:cNvSpPr>
            <p:nvPr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6" name="Rectangle 110"/>
            <p:cNvSpPr>
              <a:spLocks noChangeArrowheads="1"/>
            </p:cNvSpPr>
            <p:nvPr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117" name="Rectangle 111"/>
            <p:cNvSpPr>
              <a:spLocks noChangeArrowheads="1"/>
            </p:cNvSpPr>
            <p:nvPr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8" name="Rectangle 112"/>
            <p:cNvSpPr>
              <a:spLocks noChangeArrowheads="1"/>
            </p:cNvSpPr>
            <p:nvPr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119" name="Rectangle 118"/>
            <p:cNvSpPr>
              <a:spLocks noChangeArrowheads="1"/>
            </p:cNvSpPr>
            <p:nvPr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0" name="Rectangle 119"/>
            <p:cNvSpPr>
              <a:spLocks noChangeArrowheads="1"/>
            </p:cNvSpPr>
            <p:nvPr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121" name="Rectangle 111"/>
            <p:cNvSpPr>
              <a:spLocks noChangeArrowheads="1"/>
            </p:cNvSpPr>
            <p:nvPr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2" name="Rectangle 112"/>
            <p:cNvSpPr>
              <a:spLocks noChangeArrowheads="1"/>
            </p:cNvSpPr>
            <p:nvPr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1231550" y="6250328"/>
            <a:ext cx="301637" cy="363217"/>
            <a:chOff x="10789528" y="6237520"/>
            <a:chExt cx="312274" cy="376026"/>
          </a:xfrm>
        </p:grpSpPr>
        <p:sp>
          <p:nvSpPr>
            <p:cNvPr id="10" name="Freeform 5"/>
            <p:cNvSpPr>
              <a:spLocks/>
            </p:cNvSpPr>
            <p:nvPr/>
          </p:nvSpPr>
          <p:spPr bwMode="auto">
            <a:xfrm>
              <a:off x="10789528" y="6237520"/>
              <a:ext cx="312274" cy="376026"/>
            </a:xfrm>
            <a:custGeom>
              <a:avLst/>
              <a:gdLst>
                <a:gd name="T0" fmla="*/ 358 w 424"/>
                <a:gd name="T1" fmla="*/ 55 h 509"/>
                <a:gd name="T2" fmla="*/ 209 w 424"/>
                <a:gd name="T3" fmla="*/ 0 h 509"/>
                <a:gd name="T4" fmla="*/ 62 w 424"/>
                <a:gd name="T5" fmla="*/ 61 h 509"/>
                <a:gd name="T6" fmla="*/ 0 w 424"/>
                <a:gd name="T7" fmla="*/ 206 h 509"/>
                <a:gd name="T8" fmla="*/ 141 w 424"/>
                <a:gd name="T9" fmla="*/ 398 h 509"/>
                <a:gd name="T10" fmla="*/ 184 w 424"/>
                <a:gd name="T11" fmla="*/ 330 h 509"/>
                <a:gd name="T12" fmla="*/ 80 w 424"/>
                <a:gd name="T13" fmla="*/ 205 h 509"/>
                <a:gd name="T14" fmla="*/ 211 w 424"/>
                <a:gd name="T15" fmla="*/ 76 h 509"/>
                <a:gd name="T16" fmla="*/ 345 w 424"/>
                <a:gd name="T17" fmla="*/ 202 h 509"/>
                <a:gd name="T18" fmla="*/ 311 w 424"/>
                <a:gd name="T19" fmla="*/ 299 h 509"/>
                <a:gd name="T20" fmla="*/ 310 w 424"/>
                <a:gd name="T21" fmla="*/ 299 h 509"/>
                <a:gd name="T22" fmla="*/ 310 w 424"/>
                <a:gd name="T23" fmla="*/ 300 h 509"/>
                <a:gd name="T24" fmla="*/ 169 w 424"/>
                <a:gd name="T25" fmla="*/ 509 h 509"/>
                <a:gd name="T26" fmla="*/ 242 w 424"/>
                <a:gd name="T27" fmla="*/ 509 h 509"/>
                <a:gd name="T28" fmla="*/ 275 w 424"/>
                <a:gd name="T29" fmla="*/ 491 h 509"/>
                <a:gd name="T30" fmla="*/ 352 w 424"/>
                <a:gd name="T31" fmla="*/ 366 h 509"/>
                <a:gd name="T32" fmla="*/ 367 w 424"/>
                <a:gd name="T33" fmla="*/ 343 h 509"/>
                <a:gd name="T34" fmla="*/ 424 w 424"/>
                <a:gd name="T35" fmla="*/ 200 h 509"/>
                <a:gd name="T36" fmla="*/ 358 w 424"/>
                <a:gd name="T37" fmla="*/ 5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4" h="509">
                  <a:moveTo>
                    <a:pt x="358" y="55"/>
                  </a:moveTo>
                  <a:cubicBezTo>
                    <a:pt x="319" y="20"/>
                    <a:pt x="264" y="0"/>
                    <a:pt x="209" y="0"/>
                  </a:cubicBezTo>
                  <a:cubicBezTo>
                    <a:pt x="154" y="0"/>
                    <a:pt x="101" y="22"/>
                    <a:pt x="62" y="61"/>
                  </a:cubicBezTo>
                  <a:cubicBezTo>
                    <a:pt x="22" y="100"/>
                    <a:pt x="0" y="152"/>
                    <a:pt x="0" y="206"/>
                  </a:cubicBezTo>
                  <a:cubicBezTo>
                    <a:pt x="0" y="296"/>
                    <a:pt x="56" y="372"/>
                    <a:pt x="141" y="398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24" y="319"/>
                    <a:pt x="80" y="268"/>
                    <a:pt x="80" y="205"/>
                  </a:cubicBezTo>
                  <a:cubicBezTo>
                    <a:pt x="80" y="134"/>
                    <a:pt x="138" y="76"/>
                    <a:pt x="211" y="76"/>
                  </a:cubicBezTo>
                  <a:cubicBezTo>
                    <a:pt x="277" y="76"/>
                    <a:pt x="345" y="123"/>
                    <a:pt x="345" y="202"/>
                  </a:cubicBezTo>
                  <a:cubicBezTo>
                    <a:pt x="345" y="239"/>
                    <a:pt x="327" y="271"/>
                    <a:pt x="311" y="299"/>
                  </a:cubicBezTo>
                  <a:cubicBezTo>
                    <a:pt x="310" y="299"/>
                    <a:pt x="310" y="299"/>
                    <a:pt x="310" y="299"/>
                  </a:cubicBezTo>
                  <a:cubicBezTo>
                    <a:pt x="310" y="300"/>
                    <a:pt x="310" y="300"/>
                    <a:pt x="310" y="300"/>
                  </a:cubicBezTo>
                  <a:cubicBezTo>
                    <a:pt x="169" y="509"/>
                    <a:pt x="169" y="509"/>
                    <a:pt x="169" y="509"/>
                  </a:cubicBezTo>
                  <a:cubicBezTo>
                    <a:pt x="242" y="509"/>
                    <a:pt x="242" y="509"/>
                    <a:pt x="242" y="509"/>
                  </a:cubicBezTo>
                  <a:cubicBezTo>
                    <a:pt x="255" y="509"/>
                    <a:pt x="268" y="502"/>
                    <a:pt x="275" y="491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7" y="358"/>
                    <a:pt x="362" y="350"/>
                    <a:pt x="367" y="343"/>
                  </a:cubicBezTo>
                  <a:cubicBezTo>
                    <a:pt x="395" y="297"/>
                    <a:pt x="424" y="249"/>
                    <a:pt x="424" y="200"/>
                  </a:cubicBezTo>
                  <a:cubicBezTo>
                    <a:pt x="424" y="127"/>
                    <a:pt x="388" y="81"/>
                    <a:pt x="358" y="55"/>
                  </a:cubicBezTo>
                </a:path>
              </a:pathLst>
            </a:custGeom>
            <a:solidFill>
              <a:srgbClr val="1434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1" name="Oval 6"/>
            <p:cNvSpPr>
              <a:spLocks noChangeArrowheads="1"/>
            </p:cNvSpPr>
            <p:nvPr/>
          </p:nvSpPr>
          <p:spPr bwMode="auto">
            <a:xfrm>
              <a:off x="10905145" y="6343773"/>
              <a:ext cx="81760" cy="82121"/>
            </a:xfrm>
            <a:prstGeom prst="ellipse">
              <a:avLst/>
            </a:prstGeom>
            <a:solidFill>
              <a:srgbClr val="1434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  <p:sp>
        <p:nvSpPr>
          <p:cNvPr id="35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0" y="6370641"/>
            <a:ext cx="8912269" cy="18970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5" name="Rectangle 104"/>
          <p:cNvSpPr>
            <a:spLocks noChangeArrowheads="1"/>
          </p:cNvSpPr>
          <p:nvPr/>
        </p:nvSpPr>
        <p:spPr bwMode="gray">
          <a:xfrm flipH="1">
            <a:off x="-3101342" y="503263"/>
            <a:ext cx="3018787" cy="756707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TITLE HERE NOT MORE THAN 2 LINES OF TEXT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-3101340" y="515833"/>
            <a:ext cx="3018790" cy="744137"/>
            <a:chOff x="-460208" y="515833"/>
            <a:chExt cx="377657" cy="744137"/>
          </a:xfrm>
        </p:grpSpPr>
        <p:cxnSp>
          <p:nvCxnSpPr>
            <p:cNvPr id="61" name="Straight Connector 60"/>
            <p:cNvCxnSpPr/>
            <p:nvPr/>
          </p:nvCxnSpPr>
          <p:spPr bwMode="gray">
            <a:xfrm flipH="1">
              <a:off x="-460208" y="125997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62" name="Straight Connector 61"/>
            <p:cNvCxnSpPr/>
            <p:nvPr/>
          </p:nvCxnSpPr>
          <p:spPr bwMode="gray">
            <a:xfrm flipH="1">
              <a:off x="-460208" y="515833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sp>
        <p:nvSpPr>
          <p:cNvPr id="66" name="Rectangle 65"/>
          <p:cNvSpPr/>
          <p:nvPr/>
        </p:nvSpPr>
        <p:spPr bwMode="gray">
          <a:xfrm>
            <a:off x="-3101340" y="1544635"/>
            <a:ext cx="3018790" cy="4379651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08000" rIns="180000" bIns="108000" rtlCol="0" anchor="t" anchorCtr="0">
            <a:noAutofit/>
          </a:bodyPr>
          <a:lstStyle/>
          <a:p>
            <a:pPr algn="l"/>
            <a:r>
              <a:rPr lang="en-GB" sz="1200" b="1" noProof="0" dirty="0">
                <a:solidFill>
                  <a:schemeClr val="tx1"/>
                </a:solidFill>
                <a:latin typeface="+mj-lt"/>
              </a:rPr>
              <a:t>TEXT LEVELS AND BULLETS</a:t>
            </a:r>
          </a:p>
          <a:p>
            <a:pPr algn="l"/>
            <a:r>
              <a:rPr lang="en-GB" sz="1000" b="0" noProof="0" dirty="0">
                <a:solidFill>
                  <a:schemeClr val="tx1"/>
                </a:solidFill>
              </a:rPr>
              <a:t>Only use the </a:t>
            </a:r>
            <a:r>
              <a:rPr lang="en-GB" sz="1000" b="0" u="sng" noProof="0" dirty="0">
                <a:solidFill>
                  <a:schemeClr val="tx1"/>
                </a:solidFill>
              </a:rPr>
              <a:t>List Level buttons</a:t>
            </a:r>
            <a:r>
              <a:rPr lang="en-GB" sz="1000" b="0" noProof="0" dirty="0">
                <a:solidFill>
                  <a:schemeClr val="tx1"/>
                </a:solidFill>
              </a:rPr>
              <a:t> to apply the</a:t>
            </a:r>
            <a:r>
              <a:rPr lang="en-GB" sz="1000" b="0" baseline="0" noProof="0" dirty="0">
                <a:solidFill>
                  <a:schemeClr val="tx1"/>
                </a:solidFill>
              </a:rPr>
              <a:t> </a:t>
            </a:r>
            <a:r>
              <a:rPr lang="en-GB" sz="1000" b="0" i="0" u="none" baseline="0" noProof="0" dirty="0">
                <a:solidFill>
                  <a:schemeClr val="tx1"/>
                </a:solidFill>
              </a:rPr>
              <a:t>correct text levels and Levi Nine coloured bullets. </a:t>
            </a:r>
          </a:p>
          <a:p>
            <a:pPr algn="l"/>
            <a:r>
              <a:rPr lang="en-GB" sz="1000" b="0" i="0" u="none" baseline="0" noProof="0" dirty="0">
                <a:solidFill>
                  <a:schemeClr val="tx1"/>
                </a:solidFill>
              </a:rPr>
              <a:t>Select your text and click on </a:t>
            </a:r>
            <a:r>
              <a:rPr lang="en-GB" sz="1000" b="1" i="0" u="none" baseline="0" noProof="0" dirty="0">
                <a:solidFill>
                  <a:schemeClr val="tx1"/>
                </a:solidFill>
              </a:rPr>
              <a:t>“Increase- or Decrease List Level”</a:t>
            </a:r>
          </a:p>
          <a:p>
            <a:pPr algn="l"/>
            <a:endParaRPr lang="en-GB" sz="1000" b="0" i="0" u="none" baseline="0" noProof="0" dirty="0">
              <a:solidFill>
                <a:schemeClr val="tx1"/>
              </a:solidFill>
            </a:endParaRPr>
          </a:p>
          <a:p>
            <a:pPr algn="l"/>
            <a:endParaRPr lang="en-GB" sz="1000" b="0" i="0" u="none" baseline="0" noProof="0" dirty="0">
              <a:solidFill>
                <a:schemeClr val="tx1"/>
              </a:solidFill>
            </a:endParaRPr>
          </a:p>
          <a:p>
            <a:pPr algn="l"/>
            <a:endParaRPr lang="en-GB" sz="1000" b="0" i="0" u="none" baseline="0" noProof="0" dirty="0">
              <a:solidFill>
                <a:schemeClr val="tx1"/>
              </a:solidFill>
            </a:endParaRPr>
          </a:p>
          <a:p>
            <a:pPr algn="l"/>
            <a:endParaRPr lang="en-GB" sz="1000" b="0" i="0" u="none" baseline="0" noProof="0" dirty="0">
              <a:solidFill>
                <a:schemeClr val="tx1"/>
              </a:solidFill>
            </a:endParaRPr>
          </a:p>
          <a:p>
            <a:pPr algn="l"/>
            <a:endParaRPr lang="en-GB" sz="1000" b="0" i="0" u="none" baseline="0" noProof="0" dirty="0">
              <a:solidFill>
                <a:schemeClr val="tx1"/>
              </a:solidFill>
            </a:endParaRPr>
          </a:p>
          <a:p>
            <a:pPr algn="l"/>
            <a:endParaRPr lang="en-GB" sz="1000" b="0" i="0" u="none" baseline="0" noProof="0" dirty="0">
              <a:solidFill>
                <a:schemeClr val="tx1"/>
              </a:solidFill>
            </a:endParaRPr>
          </a:p>
          <a:p>
            <a:pPr algn="l"/>
            <a:endParaRPr lang="en-GB" sz="1000" b="0" i="0" u="none" baseline="0" noProof="0" dirty="0">
              <a:solidFill>
                <a:schemeClr val="tx1"/>
              </a:solidFill>
            </a:endParaRPr>
          </a:p>
          <a:p>
            <a:pPr algn="l"/>
            <a:endParaRPr lang="en-GB" sz="900" b="0" i="0" u="none" baseline="0" noProof="0" dirty="0">
              <a:solidFill>
                <a:schemeClr val="tx1"/>
              </a:solidFill>
            </a:endParaRPr>
          </a:p>
          <a:p>
            <a:pPr algn="l"/>
            <a:r>
              <a:rPr lang="en-GB" sz="1200" b="1" kern="1200" noProof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LIST LEVELS</a:t>
            </a:r>
          </a:p>
          <a:p>
            <a:pPr algn="l"/>
            <a:r>
              <a:rPr lang="en-GB" sz="2800" b="0" kern="1200" baseline="0" noProof="0" dirty="0">
                <a:solidFill>
                  <a:schemeClr val="tx2"/>
                </a:solidFill>
                <a:latin typeface="+mj-lt"/>
                <a:ea typeface="+mn-ea"/>
                <a:cs typeface="ING Me" pitchFamily="2" charset="0"/>
              </a:rPr>
              <a:t>Text Level 1</a:t>
            </a:r>
          </a:p>
          <a:p>
            <a:pPr algn="l"/>
            <a:r>
              <a:rPr lang="en-GB" sz="2000" b="0" kern="1200" baseline="0" noProof="0" dirty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rPr>
              <a:t>Text Level 2</a:t>
            </a:r>
          </a:p>
          <a:p>
            <a:pPr marL="180975" lvl="2" indent="-180975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80000"/>
              <a:buFont typeface="Franklin Gothic Book" panose="020B0503020102020204" pitchFamily="34" charset="0"/>
              <a:buChar char="•"/>
            </a:pPr>
            <a:r>
              <a:rPr lang="en-GB" sz="2000" kern="1200" baseline="0" noProof="0" dirty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rPr>
              <a:t>Text Level 3</a:t>
            </a:r>
          </a:p>
          <a:p>
            <a:pPr marL="361950" lvl="3" indent="-180975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80000"/>
              <a:buFont typeface="Franklin Gothic Book" panose="020B0503020102020204" pitchFamily="34" charset="0"/>
              <a:buChar char="•"/>
            </a:pPr>
            <a:r>
              <a:rPr lang="en-GB" sz="2000" kern="1200" baseline="0" noProof="0" dirty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rPr>
              <a:t>Text Level 4</a:t>
            </a:r>
          </a:p>
          <a:p>
            <a:pPr marL="542925" lvl="4" indent="-180975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80000"/>
              <a:buFont typeface="Franklin Gothic Book" panose="020B0503020102020204" pitchFamily="34" charset="0"/>
              <a:buChar char="•"/>
            </a:pPr>
            <a:r>
              <a:rPr lang="en-GB" sz="2000" kern="1200" baseline="0" noProof="0" dirty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rPr>
              <a:t>Text Level 5</a:t>
            </a:r>
          </a:p>
          <a:p>
            <a:pPr marL="714375" lvl="5" indent="-171450" algn="l" defTabSz="9144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6"/>
              </a:buClr>
              <a:buSzPct val="80000"/>
              <a:buFont typeface="Franklin Gothic Book" panose="020B0503020102020204" pitchFamily="34" charset="0"/>
              <a:buChar char="•"/>
            </a:pPr>
            <a:r>
              <a:rPr lang="en-GB" sz="20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Text Level 6</a:t>
            </a:r>
          </a:p>
        </p:txBody>
      </p:sp>
      <p:grpSp>
        <p:nvGrpSpPr>
          <p:cNvPr id="67" name="Group 66"/>
          <p:cNvGrpSpPr/>
          <p:nvPr/>
        </p:nvGrpSpPr>
        <p:grpSpPr bwMode="gray">
          <a:xfrm>
            <a:off x="-2924343" y="2561529"/>
            <a:ext cx="1594078" cy="949180"/>
            <a:chOff x="-1573454" y="1531453"/>
            <a:chExt cx="1335187" cy="795026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4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-1573454" y="1531453"/>
              <a:ext cx="1335187" cy="795026"/>
            </a:xfrm>
            <a:custGeom>
              <a:avLst/>
              <a:gdLst>
                <a:gd name="connsiteX0" fmla="*/ 0 w 2840306"/>
                <a:gd name="connsiteY0" fmla="*/ 0 h 1691236"/>
                <a:gd name="connsiteX1" fmla="*/ 2840306 w 2840306"/>
                <a:gd name="connsiteY1" fmla="*/ 0 h 1691236"/>
                <a:gd name="connsiteX2" fmla="*/ 2840306 w 2840306"/>
                <a:gd name="connsiteY2" fmla="*/ 1691236 h 1691236"/>
                <a:gd name="connsiteX3" fmla="*/ 0 w 2840306"/>
                <a:gd name="connsiteY3" fmla="*/ 1691236 h 169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0306" h="1691236">
                  <a:moveTo>
                    <a:pt x="0" y="0"/>
                  </a:moveTo>
                  <a:lnTo>
                    <a:pt x="2840306" y="0"/>
                  </a:lnTo>
                  <a:lnTo>
                    <a:pt x="2840306" y="1691236"/>
                  </a:lnTo>
                  <a:lnTo>
                    <a:pt x="0" y="1691236"/>
                  </a:lnTo>
                  <a:close/>
                </a:path>
              </a:pathLst>
            </a:custGeom>
          </p:spPr>
        </p:pic>
        <p:sp>
          <p:nvSpPr>
            <p:cNvPr id="69" name="Multiply 30"/>
            <p:cNvSpPr/>
            <p:nvPr/>
          </p:nvSpPr>
          <p:spPr bwMode="gray">
            <a:xfrm>
              <a:off x="-1571627" y="1551174"/>
              <a:ext cx="245272" cy="245272"/>
            </a:xfrm>
            <a:prstGeom prst="mathMultiply">
              <a:avLst>
                <a:gd name="adj1" fmla="val 831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GB" dirty="0" err="1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12266222" y="6019797"/>
            <a:ext cx="3678917" cy="834408"/>
            <a:chOff x="-460208" y="425562"/>
            <a:chExt cx="377657" cy="834408"/>
          </a:xfrm>
        </p:grpSpPr>
        <p:cxnSp>
          <p:nvCxnSpPr>
            <p:cNvPr id="83" name="Straight Connector 82"/>
            <p:cNvCxnSpPr/>
            <p:nvPr/>
          </p:nvCxnSpPr>
          <p:spPr bwMode="gray">
            <a:xfrm flipH="1">
              <a:off x="-460208" y="125997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90" name="Straight Connector 89"/>
            <p:cNvCxnSpPr/>
            <p:nvPr/>
          </p:nvCxnSpPr>
          <p:spPr bwMode="gray">
            <a:xfrm flipH="1">
              <a:off x="-460208" y="42556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cxnSp>
        <p:nvCxnSpPr>
          <p:cNvPr id="92" name="Straight Connector 91"/>
          <p:cNvCxnSpPr/>
          <p:nvPr/>
        </p:nvCxnSpPr>
        <p:spPr bwMode="gray">
          <a:xfrm flipH="1">
            <a:off x="-3101345" y="1544638"/>
            <a:ext cx="3018791" cy="0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dash"/>
            <a:miter lim="800000"/>
          </a:ln>
          <a:effectLst/>
        </p:spPr>
      </p:cxnSp>
      <p:sp>
        <p:nvSpPr>
          <p:cNvPr id="91" name="Rectangle 104"/>
          <p:cNvSpPr>
            <a:spLocks noChangeArrowheads="1"/>
          </p:cNvSpPr>
          <p:nvPr/>
        </p:nvSpPr>
        <p:spPr bwMode="gray">
          <a:xfrm flipH="1">
            <a:off x="-3101341" y="6019801"/>
            <a:ext cx="3018787" cy="84320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FOOTER </a:t>
            </a:r>
            <a:b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</a:br>
            <a: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- Go to tab </a:t>
            </a:r>
            <a:r>
              <a:rPr kumimoji="0" lang="en-GB" alt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“insert”</a:t>
            </a:r>
            <a: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</a:t>
            </a:r>
            <a:b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</a:br>
            <a: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- Select </a:t>
            </a:r>
            <a:r>
              <a:rPr kumimoji="0" lang="en-GB" alt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“header &amp; footer”</a:t>
            </a:r>
            <a:b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</a:br>
            <a: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- Insert your text and click </a:t>
            </a:r>
            <a:r>
              <a:rPr kumimoji="0" lang="en-GB" alt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‘Apply to all’</a:t>
            </a: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grpSp>
        <p:nvGrpSpPr>
          <p:cNvPr id="93" name="Group 92"/>
          <p:cNvGrpSpPr/>
          <p:nvPr/>
        </p:nvGrpSpPr>
        <p:grpSpPr>
          <a:xfrm>
            <a:off x="-3101342" y="6019797"/>
            <a:ext cx="3018791" cy="834408"/>
            <a:chOff x="-460208" y="425562"/>
            <a:chExt cx="377657" cy="834408"/>
          </a:xfrm>
        </p:grpSpPr>
        <p:cxnSp>
          <p:nvCxnSpPr>
            <p:cNvPr id="94" name="Straight Connector 93"/>
            <p:cNvCxnSpPr/>
            <p:nvPr/>
          </p:nvCxnSpPr>
          <p:spPr bwMode="gray">
            <a:xfrm flipH="1">
              <a:off x="-460208" y="125997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95" name="Straight Connector 94"/>
            <p:cNvCxnSpPr/>
            <p:nvPr/>
          </p:nvCxnSpPr>
          <p:spPr bwMode="gray">
            <a:xfrm flipH="1">
              <a:off x="-460208" y="42556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93542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660" r:id="rId46"/>
  </p:sldLayoutIdLst>
  <p:txStyles>
    <p:titleStyle>
      <a:lvl1pPr algn="l" defTabSz="914400" rtl="0" eaLnBrk="1" latinLnBrk="0" hangingPunct="1">
        <a:lnSpc>
          <a:spcPct val="70000"/>
        </a:lnSpc>
        <a:spcBef>
          <a:spcPct val="0"/>
        </a:spcBef>
        <a:buNone/>
        <a:defRPr sz="4000" b="1" kern="1200" cap="all" baseline="0">
          <a:solidFill>
            <a:schemeClr val="tx2"/>
          </a:solidFill>
          <a:latin typeface="+mj-lt"/>
          <a:ea typeface="+mj-ea"/>
          <a:cs typeface="ING Me" pitchFamily="2" charset="0"/>
        </a:defRPr>
      </a:lvl1pPr>
    </p:titleStyle>
    <p:bodyStyle>
      <a:lvl1pPr marL="0" indent="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800" b="0" kern="1200" baseline="0">
          <a:solidFill>
            <a:schemeClr val="tx2"/>
          </a:solidFill>
          <a:latin typeface="+mj-lt"/>
          <a:ea typeface="+mn-ea"/>
          <a:cs typeface="ING Me" pitchFamily="2" charset="0"/>
        </a:defRPr>
      </a:lvl1pPr>
      <a:lvl2pPr marL="0" indent="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000" b="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2pPr>
      <a:lvl3pPr marL="180975" indent="-180975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accent3"/>
        </a:buClr>
        <a:buSzPct val="80000"/>
        <a:buFont typeface="Franklin Gothic Book" panose="020B05030201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3pPr>
      <a:lvl4pPr marL="361950" indent="-180975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accent4"/>
        </a:buClr>
        <a:buSzPct val="80000"/>
        <a:buFont typeface="Franklin Gothic Book" panose="020B05030201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4pPr>
      <a:lvl5pPr marL="542925" indent="-180975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accent5"/>
        </a:buClr>
        <a:buSzPct val="80000"/>
        <a:buFont typeface="Franklin Gothic Book" panose="020B05030201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5pPr>
      <a:lvl6pPr marL="714375" indent="-171450" algn="l" defTabSz="914400" rtl="0" eaLnBrk="1" latinLnBrk="0" hangingPunct="1">
        <a:lnSpc>
          <a:spcPts val="2400"/>
        </a:lnSpc>
        <a:spcBef>
          <a:spcPts val="0"/>
        </a:spcBef>
        <a:buClr>
          <a:schemeClr val="accent6"/>
        </a:buClr>
        <a:buSzPct val="80000"/>
        <a:buFont typeface="Franklin Gothic Book" panose="020B05030201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orient="horz" pos="2376">
          <p15:clr>
            <a:srgbClr val="F26B43"/>
          </p15:clr>
        </p15:guide>
        <p15:guide id="23" pos="3840">
          <p15:clr>
            <a:srgbClr val="F26B43"/>
          </p15:clr>
        </p15:guide>
        <p15:guide id="24" orient="horz" pos="4005">
          <p15:clr>
            <a:srgbClr val="F26B43"/>
          </p15:clr>
        </p15:guide>
        <p15:guide id="25" pos="211">
          <p15:clr>
            <a:srgbClr val="F26B43"/>
          </p15:clr>
        </p15:guide>
        <p15:guide id="26" pos="414">
          <p15:clr>
            <a:srgbClr val="F26B43"/>
          </p15:clr>
        </p15:guide>
        <p15:guide id="27" orient="horz" pos="380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studio" TargetMode="External"/><Relationship Id="rId2" Type="http://schemas.openxmlformats.org/officeDocument/2006/relationships/hyperlink" Target="https://developer.android.com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material.io/" TargetMode="External"/><Relationship Id="rId5" Type="http://schemas.openxmlformats.org/officeDocument/2006/relationships/hyperlink" Target="https://developer.android.com/kotlin" TargetMode="External"/><Relationship Id="rId4" Type="http://schemas.openxmlformats.org/officeDocument/2006/relationships/hyperlink" Target="https://kotlinlang.org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Uvod</a:t>
            </a:r>
            <a:r>
              <a:rPr lang="en-GB" dirty="0"/>
              <a:t> u android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995362" y="4704552"/>
            <a:ext cx="10537826" cy="705648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Novi Sad, 13-5-2023</a:t>
            </a:r>
            <a:endParaRPr lang="nl-NL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Milan </a:t>
            </a:r>
            <a:r>
              <a:rPr lang="en-GB" dirty="0" err="1"/>
              <a:t>Tukić</a:t>
            </a:r>
            <a:r>
              <a:rPr lang="en-GB" dirty="0"/>
              <a:t>, Nemanja </a:t>
            </a:r>
            <a:r>
              <a:rPr lang="en-GB" dirty="0" err="1"/>
              <a:t>Milkov</a:t>
            </a:r>
            <a:r>
              <a:rPr lang="en-GB" dirty="0"/>
              <a:t>, </a:t>
            </a:r>
            <a:r>
              <a:rPr lang="en-GB" dirty="0" err="1"/>
              <a:t>Mladen</a:t>
            </a:r>
            <a:r>
              <a:rPr lang="en-GB" dirty="0"/>
              <a:t> </a:t>
            </a:r>
            <a:r>
              <a:rPr lang="en-GB" dirty="0" err="1"/>
              <a:t>Kodžo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CBBDF2-1738-1AC4-6B13-394B8DBE7DE0}"/>
              </a:ext>
            </a:extLst>
          </p:cNvPr>
          <p:cNvSpPr txBox="1"/>
          <p:nvPr/>
        </p:nvSpPr>
        <p:spPr>
          <a:xfrm>
            <a:off x="4830536" y="2894148"/>
            <a:ext cx="72768" cy="2881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36000" tIns="36000" rIns="36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D8F826-634C-F1D4-ECA2-847F44CAEAC0}"/>
              </a:ext>
            </a:extLst>
          </p:cNvPr>
          <p:cNvSpPr txBox="1"/>
          <p:nvPr/>
        </p:nvSpPr>
        <p:spPr>
          <a:xfrm>
            <a:off x="15072189" y="380144"/>
            <a:ext cx="7276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endParaRPr lang="en-US" sz="14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24095-00AE-EB7B-1114-C6428EE416A0}"/>
              </a:ext>
            </a:extLst>
          </p:cNvPr>
          <p:cNvSpPr txBox="1"/>
          <p:nvPr/>
        </p:nvSpPr>
        <p:spPr>
          <a:xfrm>
            <a:off x="12246796" y="51371"/>
            <a:ext cx="72768" cy="28814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2588802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Activity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Service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Broadcast receiver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Content provider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Android </a:t>
            </a:r>
            <a:r>
              <a:rPr lang="en-GB" dirty="0" err="1"/>
              <a:t>komponente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10</a:t>
            </a:fld>
            <a:endParaRPr lang="en-GB" noProof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15451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D6B762B-D19B-0828-F05D-C34144C3B340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2281212" y="1238379"/>
            <a:ext cx="7629575" cy="477114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D772045-FB04-E81D-6519-8F10A3E71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lifecycle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EDB62A-2F8D-2568-0225-3C6F7315F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56737D-D580-AD4B-9393-407018DC4A3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21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type="body" sz="quarter" idx="12"/>
          </p:nvPr>
        </p:nvSpPr>
        <p:spPr>
          <a:xfrm>
            <a:off x="658814" y="1544638"/>
            <a:ext cx="10610548" cy="447516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Intent (</a:t>
            </a:r>
            <a:r>
              <a:rPr lang="en-GB" dirty="0" err="1"/>
              <a:t>namjera</a:t>
            </a:r>
            <a:r>
              <a:rPr lang="en-GB" dirty="0"/>
              <a:t>) je </a:t>
            </a:r>
            <a:r>
              <a:rPr lang="en-GB" dirty="0" err="1"/>
              <a:t>apstraktni</a:t>
            </a:r>
            <a:r>
              <a:rPr lang="en-GB" dirty="0"/>
              <a:t> </a:t>
            </a:r>
            <a:r>
              <a:rPr lang="en-GB" dirty="0" err="1"/>
              <a:t>opis</a:t>
            </a:r>
            <a:r>
              <a:rPr lang="en-GB" dirty="0"/>
              <a:t> </a:t>
            </a:r>
            <a:r>
              <a:rPr lang="en-GB" dirty="0" err="1"/>
              <a:t>akcije</a:t>
            </a:r>
            <a:r>
              <a:rPr lang="en-GB" dirty="0"/>
              <a:t> </a:t>
            </a:r>
            <a:r>
              <a:rPr lang="en-GB" dirty="0" err="1"/>
              <a:t>koja</a:t>
            </a:r>
            <a:r>
              <a:rPr lang="en-GB" dirty="0"/>
              <a:t> </a:t>
            </a:r>
            <a:r>
              <a:rPr lang="en-GB" dirty="0" err="1"/>
              <a:t>treba</a:t>
            </a:r>
            <a:r>
              <a:rPr lang="en-GB" dirty="0"/>
              <a:t> da se </a:t>
            </a:r>
            <a:r>
              <a:rPr lang="en-GB" dirty="0" err="1"/>
              <a:t>izvrši</a:t>
            </a:r>
            <a:endParaRPr lang="en-GB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Služi</a:t>
            </a:r>
            <a:r>
              <a:rPr lang="en-GB" dirty="0"/>
              <a:t> za </a:t>
            </a:r>
            <a:r>
              <a:rPr lang="en-GB" dirty="0" err="1"/>
              <a:t>povezivanje</a:t>
            </a:r>
            <a:r>
              <a:rPr lang="en-GB" dirty="0"/>
              <a:t> </a:t>
            </a:r>
            <a:r>
              <a:rPr lang="en-GB" dirty="0" err="1"/>
              <a:t>komponenti</a:t>
            </a:r>
            <a:endParaRPr lang="en-GB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Eksplicitne</a:t>
            </a:r>
            <a:r>
              <a:rPr lang="en-US" dirty="0"/>
              <a:t> </a:t>
            </a:r>
            <a:r>
              <a:rPr lang="en-US" dirty="0" err="1"/>
              <a:t>namjere</a:t>
            </a:r>
            <a:r>
              <a:rPr lang="en-US" dirty="0"/>
              <a:t> </a:t>
            </a:r>
            <a:r>
              <a:rPr lang="en-US" dirty="0" err="1"/>
              <a:t>eksplicitno</a:t>
            </a:r>
            <a:r>
              <a:rPr lang="en-US" dirty="0"/>
              <a:t> </a:t>
            </a:r>
            <a:r>
              <a:rPr lang="en-US" dirty="0" err="1"/>
              <a:t>opisuju</a:t>
            </a:r>
            <a:r>
              <a:rPr lang="en-US" dirty="0"/>
              <a:t> </a:t>
            </a:r>
            <a:r>
              <a:rPr lang="en-US" dirty="0" err="1"/>
              <a:t>komptonentu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treba</a:t>
            </a:r>
            <a:r>
              <a:rPr lang="en-US" dirty="0"/>
              <a:t> da </a:t>
            </a:r>
            <a:r>
              <a:rPr lang="en-US" dirty="0" err="1"/>
              <a:t>izvrši</a:t>
            </a:r>
            <a:r>
              <a:rPr lang="en-US" dirty="0"/>
              <a:t> </a:t>
            </a:r>
            <a:r>
              <a:rPr lang="en-US" dirty="0" err="1"/>
              <a:t>akciju</a:t>
            </a:r>
            <a:r>
              <a:rPr lang="en-US" dirty="0"/>
              <a:t> 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Implicitne</a:t>
            </a:r>
            <a:r>
              <a:rPr lang="en-GB" dirty="0"/>
              <a:t> </a:t>
            </a:r>
            <a:r>
              <a:rPr lang="en-GB" dirty="0" err="1"/>
              <a:t>namjere</a:t>
            </a:r>
            <a:r>
              <a:rPr lang="en-GB" dirty="0"/>
              <a:t> </a:t>
            </a:r>
            <a:r>
              <a:rPr lang="en-GB" dirty="0" err="1"/>
              <a:t>implicitno</a:t>
            </a:r>
            <a:r>
              <a:rPr lang="en-GB" dirty="0"/>
              <a:t> </a:t>
            </a:r>
            <a:r>
              <a:rPr lang="en-GB" dirty="0" err="1"/>
              <a:t>opisuju</a:t>
            </a:r>
            <a:r>
              <a:rPr lang="en-GB" dirty="0"/>
              <a:t> </a:t>
            </a:r>
            <a:r>
              <a:rPr lang="en-GB" dirty="0" err="1"/>
              <a:t>akciju</a:t>
            </a:r>
            <a:r>
              <a:rPr lang="en-GB" dirty="0"/>
              <a:t> </a:t>
            </a:r>
            <a:r>
              <a:rPr lang="en-GB" dirty="0" err="1"/>
              <a:t>koja</a:t>
            </a:r>
            <a:r>
              <a:rPr lang="en-GB" dirty="0"/>
              <a:t> </a:t>
            </a:r>
            <a:r>
              <a:rPr lang="en-GB" dirty="0" err="1"/>
              <a:t>treba</a:t>
            </a:r>
            <a:r>
              <a:rPr lang="en-GB" dirty="0"/>
              <a:t> da se </a:t>
            </a:r>
            <a:r>
              <a:rPr lang="en-GB" dirty="0" err="1"/>
              <a:t>izvrši</a:t>
            </a:r>
            <a:r>
              <a:rPr lang="en-GB" dirty="0"/>
              <a:t> 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intent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12</a:t>
            </a:fld>
            <a:endParaRPr lang="en-GB" noProof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21686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B5A02F-BE5C-C366-610F-27E1BEB66220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rcRect/>
          <a:stretch/>
        </p:blipFill>
        <p:spPr>
          <a:xfrm>
            <a:off x="160333" y="1850339"/>
            <a:ext cx="5683255" cy="3552034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DBF625D-E04E-F1A9-7E4B-8463D51662E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/>
          <a:stretch/>
        </p:blipFill>
        <p:spPr>
          <a:xfrm>
            <a:off x="6345239" y="1849347"/>
            <a:ext cx="5686427" cy="3554017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CDEEEE2-630B-F0C2-529B-E8AAB26CE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</a:t>
            </a:r>
            <a:r>
              <a:rPr lang="en-US" dirty="0" err="1"/>
              <a:t>ui</a:t>
            </a:r>
            <a:r>
              <a:rPr lang="en-US" dirty="0"/>
              <a:t> layout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D4D9EE-23C9-4DA4-5A00-8E52D8B47A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56737D-D580-AD4B-9393-407018DC4A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578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B90726F-EC29-7B17-AFBA-492824E49171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2384953" y="1369908"/>
            <a:ext cx="7422094" cy="464399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9EF1B8F-CE27-D3FE-36E9-57AEE438F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manifest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78B86-0C51-0685-FF5C-27234EA8E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56737D-D580-AD4B-9393-407018DC4A3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538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D0022CE-0021-397E-1EC0-211B21681C7A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2376086" y="1369908"/>
            <a:ext cx="7439827" cy="464989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EB26068-663A-74B8-C1AA-5213DD29C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Organizacija</a:t>
            </a:r>
            <a:r>
              <a:rPr lang="en-US" dirty="0"/>
              <a:t> android </a:t>
            </a:r>
            <a:r>
              <a:rPr lang="en-US" dirty="0" err="1"/>
              <a:t>projekta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49080-E005-153D-BA9B-557E8A5E1F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56737D-D580-AD4B-9393-407018DC4A3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861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9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" b="39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5363" y="3419477"/>
            <a:ext cx="5427662" cy="729450"/>
          </a:xfrm>
        </p:spPr>
        <p:txBody>
          <a:bodyPr/>
          <a:lstStyle/>
          <a:p>
            <a:r>
              <a:rPr lang="en-GB" dirty="0"/>
              <a:t>Android studio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GB" dirty="0"/>
              <a:t>03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3816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9E8C9FE-9501-3CDF-0AAC-450399075553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3264849" y="1544638"/>
            <a:ext cx="5662303" cy="447516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8472445-30E4-6234-0EB0-81DA36A45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Uvod</a:t>
            </a:r>
            <a:r>
              <a:rPr lang="en-US" dirty="0"/>
              <a:t> u android studio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3E9C27-FFC8-1074-9F6F-0C77E67BDC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56737D-D580-AD4B-9393-407018DC4A3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90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F66AB66-0534-02DB-0140-41E1EDB62B07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3005842" y="1544638"/>
            <a:ext cx="6180317" cy="447516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2572557-2AB8-532C-896F-98EBE398C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Kreiranje</a:t>
            </a:r>
            <a:r>
              <a:rPr lang="en-US" dirty="0"/>
              <a:t> </a:t>
            </a:r>
            <a:r>
              <a:rPr lang="en-US" dirty="0" err="1"/>
              <a:t>novog</a:t>
            </a:r>
            <a:r>
              <a:rPr lang="en-US" dirty="0"/>
              <a:t> </a:t>
            </a:r>
            <a:r>
              <a:rPr lang="en-US" dirty="0" err="1"/>
              <a:t>projekta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F3E9A-C3B1-7713-7777-BDE2D24A6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56737D-D580-AD4B-9393-407018DC4A3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372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0FC63F5-7FAD-4FEE-48C8-531361CEB81C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2994058" y="1544638"/>
            <a:ext cx="6203885" cy="447516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125533-37C5-8453-4065-646008E86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Biranje</a:t>
            </a:r>
            <a:r>
              <a:rPr lang="en-US" dirty="0"/>
              <a:t> </a:t>
            </a:r>
            <a:r>
              <a:rPr lang="en-US" dirty="0" err="1"/>
              <a:t>ekrana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8184B-4B44-BF03-6451-75032771B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56737D-D580-AD4B-9393-407018DC4A3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382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sadržaj</a:t>
            </a:r>
            <a:endParaRPr lang="nl-N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01</a:t>
            </a:r>
            <a:endParaRPr lang="nl-N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699591" y="1385886"/>
            <a:ext cx="4205908" cy="957261"/>
          </a:xfrm>
        </p:spPr>
        <p:txBody>
          <a:bodyPr vert="horz" lIns="0" tIns="0" rIns="0" bIns="0" rtlCol="0" anchor="t">
            <a:noAutofit/>
          </a:bodyPr>
          <a:lstStyle/>
          <a:p>
            <a:endParaRPr lang="en-US" dirty="0"/>
          </a:p>
          <a:p>
            <a:r>
              <a:rPr lang="en-US" dirty="0" err="1"/>
              <a:t>Mobilni</a:t>
            </a:r>
            <a:r>
              <a:rPr lang="en-US" dirty="0"/>
              <a:t> </a:t>
            </a:r>
            <a:r>
              <a:rPr lang="en-US" dirty="0" err="1"/>
              <a:t>uređaji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02</a:t>
            </a:r>
            <a:endParaRPr lang="nl-NL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1699590" y="2556009"/>
            <a:ext cx="4205908" cy="941914"/>
          </a:xfrm>
        </p:spPr>
        <p:txBody>
          <a:bodyPr vert="horz" lIns="0" tIns="0" rIns="0" bIns="0" rtlCol="0" anchor="t">
            <a:noAutofit/>
          </a:bodyPr>
          <a:lstStyle/>
          <a:p>
            <a:endParaRPr lang="en-GB" dirty="0"/>
          </a:p>
          <a:p>
            <a:r>
              <a:rPr lang="en-GB" dirty="0"/>
              <a:t>Android </a:t>
            </a:r>
            <a:r>
              <a:rPr lang="en-GB" dirty="0" err="1"/>
              <a:t>platforma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03</a:t>
            </a:r>
            <a:endParaRPr lang="nl-NL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1699590" y="3741475"/>
            <a:ext cx="4671219" cy="941913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Android Studio</a:t>
            </a:r>
            <a:endParaRPr lang="nl-NL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04</a:t>
            </a:r>
            <a:endParaRPr lang="nl-NL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1699590" y="4926941"/>
            <a:ext cx="4205909" cy="926568"/>
          </a:xfrm>
        </p:spPr>
        <p:txBody>
          <a:bodyPr>
            <a:normAutofit/>
          </a:bodyPr>
          <a:lstStyle/>
          <a:p>
            <a:endParaRPr lang="en-GB" dirty="0"/>
          </a:p>
          <a:p>
            <a:r>
              <a:rPr lang="en-GB" dirty="0"/>
              <a:t>Kotlin</a:t>
            </a:r>
            <a:endParaRPr lang="nl-NL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85000" lnSpcReduction="10000"/>
          </a:bodyPr>
          <a:lstStyle/>
          <a:p>
            <a:endParaRPr lang="nl-NL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1"/>
          </p:nvPr>
        </p:nvSpPr>
        <p:spPr>
          <a:xfrm>
            <a:off x="7077323" y="1563692"/>
            <a:ext cx="4671219" cy="764111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85000" lnSpcReduction="10000"/>
          </a:bodyPr>
          <a:lstStyle/>
          <a:p>
            <a:endParaRPr lang="nl-NL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fontScale="85000" lnSpcReduction="10000"/>
          </a:bodyPr>
          <a:lstStyle/>
          <a:p>
            <a:endParaRPr lang="nl-NL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10000"/>
          </a:bodyPr>
          <a:lstStyle/>
          <a:p>
            <a:endParaRPr lang="nl-NL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7"/>
          </p:nvPr>
        </p:nvSpPr>
        <p:spPr/>
        <p:txBody>
          <a:bodyPr>
            <a:normAutofit/>
          </a:bodyPr>
          <a:lstStyle/>
          <a:p>
            <a:endParaRPr lang="nl-N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1880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A3CCD7-1C17-2CF0-A62F-A508F9E42C93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rcRect/>
          <a:stretch/>
        </p:blipFill>
        <p:spPr>
          <a:xfrm>
            <a:off x="2376086" y="1559268"/>
            <a:ext cx="7439827" cy="427117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BF9CFAE-408A-FDDD-BB57-EE2B1C383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Pokretanje</a:t>
            </a:r>
            <a:r>
              <a:rPr lang="en-US" dirty="0"/>
              <a:t> </a:t>
            </a:r>
            <a:r>
              <a:rPr lang="en-US" dirty="0" err="1"/>
              <a:t>emulatora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0EBCE-EE0E-0FFB-DFE1-CCE7A821C9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56737D-D580-AD4B-9393-407018DC4A3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997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0D8DDE6-9E81-AA5F-AD74-9E2EC550BE46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2004816" y="1544638"/>
            <a:ext cx="8182369" cy="447516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0A41237-44D8-5F77-5A4F-19E2503CA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emulator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45E1E-B9B8-67AB-513C-E2743C1A9D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56737D-D580-AD4B-9393-407018DC4A3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704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14449" r="14449"/>
          <a:stretch/>
        </p:blipFill>
        <p:spPr>
          <a:xfrm>
            <a:off x="7454900" y="333375"/>
            <a:ext cx="4402138" cy="6191250"/>
          </a:xfr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5363" y="3419477"/>
            <a:ext cx="5427662" cy="729450"/>
          </a:xfrm>
        </p:spPr>
        <p:txBody>
          <a:bodyPr/>
          <a:lstStyle/>
          <a:p>
            <a:r>
              <a:rPr lang="en-GB" dirty="0"/>
              <a:t>Kotlin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GB" dirty="0"/>
              <a:t>04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4503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type="body" sz="quarter" idx="12"/>
          </p:nvPr>
        </p:nvSpPr>
        <p:spPr>
          <a:xfrm>
            <a:off x="658814" y="1544638"/>
            <a:ext cx="8966200" cy="469552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Number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Double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Float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Int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Long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Short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Byte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Character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Boolean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Array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String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Tipovi</a:t>
            </a:r>
            <a:r>
              <a:rPr lang="en-GB" dirty="0"/>
              <a:t> </a:t>
            </a:r>
            <a:r>
              <a:rPr lang="en-GB" dirty="0" err="1"/>
              <a:t>podataka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23</a:t>
            </a:fld>
            <a:endParaRPr lang="en-GB" noProof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93915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type="body" sz="quarter" idx="12"/>
          </p:nvPr>
        </p:nvSpPr>
        <p:spPr>
          <a:xfrm>
            <a:off x="658814" y="1544638"/>
            <a:ext cx="8966200" cy="469552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Private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Public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Protected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Internal</a:t>
            </a:r>
            <a:endParaRPr lang="en-US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Modifikatori</a:t>
            </a:r>
            <a:r>
              <a:rPr lang="en-GB" dirty="0"/>
              <a:t> </a:t>
            </a:r>
            <a:r>
              <a:rPr lang="en-GB" dirty="0" err="1"/>
              <a:t>pristupa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24</a:t>
            </a:fld>
            <a:endParaRPr lang="en-GB" noProof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49987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D752DB-D70D-762A-3111-40B64D3080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Sintaksa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Primjer</a:t>
            </a:r>
            <a:r>
              <a:rPr lang="en-US" dirty="0"/>
              <a:t>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AE23AD-F96F-0B9E-DA2A-2D7DB06B0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Varijable</a:t>
            </a:r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42B64CB-54E3-C82B-4F83-7F3AF1DB1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13" y="2067011"/>
            <a:ext cx="3200400" cy="1016000"/>
          </a:xfrm>
          <a:prstGeom prst="rect">
            <a:avLst/>
          </a:prstGeom>
        </p:spPr>
      </p:pic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D166B6AC-2E62-2FA3-8F76-BC9BEA7FF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13" y="3985039"/>
            <a:ext cx="3987800" cy="9906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30AF99-0442-42D2-2ADA-684E599B3E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56737D-D580-AD4B-9393-407018DC4A3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068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E0B7D6-9753-C6E3-89C8-2AEEE017B6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8814" y="1544638"/>
            <a:ext cx="10437276" cy="44751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B17EA9-49F3-14F1-68BE-90964008B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safety (?)</a:t>
            </a: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C7987296-8710-1AB1-5B38-7917B8719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13" y="1544638"/>
            <a:ext cx="9779000" cy="1524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586E3-0D35-DE5C-A182-A819781CDB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56737D-D580-AD4B-9393-407018DC4A35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396D2E77-EDB4-7397-23EE-9FAE66742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55" y="2938568"/>
            <a:ext cx="35814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70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381CD6-79BB-1EC5-4F1B-0CD506B853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6F79B2-8CD3-9008-2F53-4D97B088D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!! operator</a:t>
            </a:r>
          </a:p>
        </p:txBody>
      </p:sp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9DFC561E-B542-FFF8-E56E-88B858D59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13" y="1544638"/>
            <a:ext cx="3733800" cy="100330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00CEEED-1112-9F7B-64D3-54A69C63D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56737D-D580-AD4B-9393-407018DC4A3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2921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FBA4A0-E491-1078-A989-F3BCE9E779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004BA2-69C9-6413-367A-75F523A0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Elvis operator (?:</a:t>
            </a:r>
            <a:r>
              <a:rPr lang="en-US" dirty="0">
                <a:sym typeface="Wingdings" pitchFamily="2" charset="2"/>
              </a:rPr>
              <a:t>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21D2AD-EE01-FD64-3617-980A71E2B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13" y="1544638"/>
            <a:ext cx="6743700" cy="9525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4121E-E37A-AF1B-4BBC-465164C228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56737D-D580-AD4B-9393-407018DC4A3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170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472779-205B-64E7-9E2C-7F7276DB82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C4BF52-778C-BB1B-238F-238A9C205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Klase</a:t>
            </a:r>
            <a:endParaRPr lang="en-US" dirty="0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D0756E71-F585-263B-86BC-F2FBDAD5D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13" y="1544638"/>
            <a:ext cx="6540500" cy="11303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07DFE-4509-15D7-55DB-7A0A74E68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56737D-D580-AD4B-9393-407018DC4A3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47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9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" b="39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5363" y="3419476"/>
            <a:ext cx="5427662" cy="729451"/>
          </a:xfrm>
        </p:spPr>
        <p:txBody>
          <a:bodyPr/>
          <a:lstStyle/>
          <a:p>
            <a:br>
              <a:rPr lang="en-GB" dirty="0"/>
            </a:br>
            <a:r>
              <a:rPr lang="en-GB" dirty="0" err="1"/>
              <a:t>Mobilni</a:t>
            </a:r>
            <a:r>
              <a:rPr lang="en-GB" dirty="0"/>
              <a:t> </a:t>
            </a:r>
            <a:r>
              <a:rPr lang="en-GB" dirty="0" err="1"/>
              <a:t>uređaji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GB" dirty="0"/>
              <a:t>01</a:t>
            </a:r>
            <a:endParaRPr lang="nl-N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089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16E392-A3AF-40CA-980A-A19FA67B9F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914E7B-7A3C-F998-12E9-C142AA79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Funkcije</a:t>
            </a:r>
            <a:endParaRPr lang="en-US" dirty="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586982C1-B90E-B1AC-2FE6-37B02AC0F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13" y="2844800"/>
            <a:ext cx="3759200" cy="1168400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1064D04-14CC-41A4-75BC-E25821EE1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13" y="1544638"/>
            <a:ext cx="2857500" cy="9652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BABCC3-AD10-1AF6-B158-42A66C837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56737D-D580-AD4B-9393-407018DC4A3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9448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24D1C3-C83C-1965-FBE3-C973DFB3DE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86DCE4-7FAA-684C-326C-79859A3F66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3F39FA-62FC-20D2-71C8-2F687B69D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Companion object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C287982-D413-D649-4BFD-EE4401451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12" y="1544638"/>
            <a:ext cx="4584700" cy="2197100"/>
          </a:xfrm>
          <a:prstGeom prst="rect">
            <a:avLst/>
          </a:prstGeom>
        </p:spPr>
      </p:pic>
      <p:pic>
        <p:nvPicPr>
          <p:cNvPr id="8" name="Picture 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4452A97-3B05-3F74-F728-C3F24F726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413" y="1445419"/>
            <a:ext cx="4927600" cy="23368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EE77C0-C543-2C90-B79D-0E87B5CB3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56737D-D580-AD4B-9393-407018DC4A3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1519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520BC2-9D38-7569-D99C-38EB928C73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Android:</a:t>
            </a:r>
          </a:p>
          <a:p>
            <a:r>
              <a:rPr lang="en-US" sz="2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https://developer.android.com</a:t>
            </a:r>
            <a:endParaRPr lang="en-US" sz="2400" dirty="0">
              <a:solidFill>
                <a:schemeClr val="tx1"/>
              </a:solidFill>
            </a:endParaRPr>
          </a:p>
          <a:p>
            <a:endParaRPr lang="en-US" dirty="0"/>
          </a:p>
          <a:p>
            <a:r>
              <a:rPr lang="en-US" dirty="0"/>
              <a:t>Android Studio:</a:t>
            </a:r>
          </a:p>
          <a:p>
            <a:r>
              <a:rPr lang="en-US" sz="24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https://developer.android.com/studio</a:t>
            </a:r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dirty="0"/>
              <a:t>Kotlin:</a:t>
            </a:r>
          </a:p>
          <a:p>
            <a:r>
              <a:rPr lang="en-US" sz="24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https://kotlinlang.org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https://developer.android.com/</a:t>
            </a:r>
            <a:r>
              <a:rPr lang="en-US" sz="2400" dirty="0" err="1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kot</a:t>
            </a:r>
            <a:r>
              <a:rPr lang="en-US" sz="2400" dirty="0" err="1">
                <a:solidFill>
                  <a:schemeClr val="tx1"/>
                </a:solidFill>
              </a:rPr>
              <a:t>lin</a:t>
            </a:r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dirty="0"/>
              <a:t>Material Design:</a:t>
            </a:r>
          </a:p>
          <a:p>
            <a:r>
              <a:rPr lang="en-US" sz="240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https://material.io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AF46AC-5C33-AC4C-68BA-9ECA10045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materijali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2687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/>
              <a:t>Questions</a:t>
            </a:r>
            <a:endParaRPr lang="nl-N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08189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Thank you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NL" dirty="0"/>
              <a:t>Levi9 Global Sourcing Balkan d.o.o.</a:t>
            </a:r>
          </a:p>
          <a:p>
            <a:r>
              <a:rPr lang="nl-NL" dirty="0"/>
              <a:t>Novi Sad Offices</a:t>
            </a:r>
          </a:p>
          <a:p>
            <a:r>
              <a:rPr lang="nl-NL" dirty="0"/>
              <a:t>Trifkovićev Trg 6</a:t>
            </a:r>
          </a:p>
          <a:p>
            <a:r>
              <a:rPr lang="nl-NL" dirty="0"/>
              <a:t>21000 Novi Sad, Serbia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SERBIA / NOVI SAD</a:t>
            </a:r>
          </a:p>
        </p:txBody>
      </p:sp>
    </p:spTree>
    <p:extLst>
      <p:ext uri="{BB962C8B-B14F-4D97-AF65-F5344CB8AC3E}">
        <p14:creationId xmlns:p14="http://schemas.microsoft.com/office/powerpoint/2010/main" val="540574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/>
              <a:t>Mobilnost</a:t>
            </a:r>
            <a:endParaRPr lang="en-GB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Ograničeni</a:t>
            </a:r>
            <a:r>
              <a:rPr lang="en-GB" dirty="0"/>
              <a:t> </a:t>
            </a:r>
            <a:r>
              <a:rPr lang="en-GB" dirty="0" err="1"/>
              <a:t>hardverski</a:t>
            </a:r>
            <a:r>
              <a:rPr lang="en-GB" dirty="0"/>
              <a:t> </a:t>
            </a:r>
            <a:r>
              <a:rPr lang="en-GB" dirty="0" err="1"/>
              <a:t>resursi</a:t>
            </a:r>
            <a:endParaRPr lang="en-GB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Korisnički</a:t>
            </a:r>
            <a:r>
              <a:rPr lang="en-GB" dirty="0"/>
              <a:t> </a:t>
            </a:r>
            <a:r>
              <a:rPr lang="en-GB" dirty="0" err="1"/>
              <a:t>interfejs</a:t>
            </a:r>
            <a:endParaRPr lang="en-GB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Mobilne</a:t>
            </a:r>
            <a:r>
              <a:rPr lang="en-GB" dirty="0"/>
              <a:t> </a:t>
            </a:r>
            <a:r>
              <a:rPr lang="en-GB" dirty="0" err="1"/>
              <a:t>komunikacije</a:t>
            </a:r>
            <a:endParaRPr lang="en-GB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Senzori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Karakteristike</a:t>
            </a:r>
            <a:r>
              <a:rPr lang="en-GB" dirty="0"/>
              <a:t> </a:t>
            </a:r>
            <a:r>
              <a:rPr lang="en-GB" dirty="0" err="1"/>
              <a:t>mobilnih</a:t>
            </a:r>
            <a:r>
              <a:rPr lang="en-GB" dirty="0"/>
              <a:t> </a:t>
            </a:r>
            <a:r>
              <a:rPr lang="en-GB" dirty="0" err="1"/>
              <a:t>uređaja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4</a:t>
            </a:fld>
            <a:endParaRPr lang="en-GB" noProof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51567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type="body" sz="quarter" idx="12"/>
          </p:nvPr>
        </p:nvSpPr>
        <p:spPr>
          <a:xfrm>
            <a:off x="658814" y="1544638"/>
            <a:ext cx="5930829" cy="447516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/>
              <a:t>Pametni</a:t>
            </a:r>
            <a:r>
              <a:rPr lang="en-GB" dirty="0"/>
              <a:t> </a:t>
            </a:r>
            <a:r>
              <a:rPr lang="en-GB" dirty="0" err="1"/>
              <a:t>telefoni</a:t>
            </a:r>
            <a:endParaRPr lang="en-GB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Tablet </a:t>
            </a:r>
            <a:r>
              <a:rPr lang="en-GB" dirty="0" err="1"/>
              <a:t>računari</a:t>
            </a:r>
            <a:endParaRPr lang="en-GB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Wearables (</a:t>
            </a:r>
            <a:r>
              <a:rPr lang="en-GB" dirty="0" err="1"/>
              <a:t>satovi</a:t>
            </a:r>
            <a:r>
              <a:rPr lang="en-GB" dirty="0"/>
              <a:t>, </a:t>
            </a:r>
            <a:r>
              <a:rPr lang="en-GB" dirty="0" err="1"/>
              <a:t>naočare</a:t>
            </a:r>
            <a:r>
              <a:rPr lang="en-GB" dirty="0"/>
              <a:t>, </a:t>
            </a:r>
            <a:r>
              <a:rPr lang="en-GB" dirty="0" err="1"/>
              <a:t>itd</a:t>
            </a:r>
            <a:r>
              <a:rPr lang="en-GB" dirty="0"/>
              <a:t>.)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TV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Uređaji</a:t>
            </a:r>
            <a:r>
              <a:rPr lang="en-GB" dirty="0"/>
              <a:t> u </a:t>
            </a:r>
            <a:r>
              <a:rPr lang="en-GB" dirty="0" err="1"/>
              <a:t>automobilima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Vrste</a:t>
            </a:r>
            <a:r>
              <a:rPr lang="en-GB" dirty="0"/>
              <a:t> </a:t>
            </a:r>
            <a:r>
              <a:rPr lang="en-GB" dirty="0" err="1"/>
              <a:t>mobilnih</a:t>
            </a:r>
            <a:r>
              <a:rPr lang="en-GB" dirty="0"/>
              <a:t> </a:t>
            </a:r>
            <a:r>
              <a:rPr lang="en-GB" dirty="0" err="1"/>
              <a:t>uređaja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5</a:t>
            </a:fld>
            <a:endParaRPr lang="en-GB" noProof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1025" name="Picture 1" descr="page10image19183216">
            <a:extLst>
              <a:ext uri="{FF2B5EF4-FFF2-40B4-BE49-F238E27FC236}">
                <a16:creationId xmlns:a16="http://schemas.microsoft.com/office/drawing/2014/main" id="{66C939A3-B189-2870-FA25-0139A41D6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139" y="1339400"/>
            <a:ext cx="3786809" cy="208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380F78-47DE-1F8B-20D4-A5432F493C7F}"/>
              </a:ext>
            </a:extLst>
          </p:cNvPr>
          <p:cNvSpPr txBox="1"/>
          <p:nvPr/>
        </p:nvSpPr>
        <p:spPr>
          <a:xfrm>
            <a:off x="7325139" y="3904180"/>
            <a:ext cx="3786809" cy="380480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2000" dirty="0"/>
              <a:t>Google</a:t>
            </a:r>
            <a:r>
              <a:rPr lang="en-US" sz="1400" dirty="0"/>
              <a:t> </a:t>
            </a:r>
            <a:r>
              <a:rPr lang="en-US" sz="2000" dirty="0"/>
              <a:t>Glass</a:t>
            </a:r>
          </a:p>
        </p:txBody>
      </p:sp>
    </p:spTree>
    <p:extLst>
      <p:ext uri="{BB962C8B-B14F-4D97-AF65-F5344CB8AC3E}">
        <p14:creationId xmlns:p14="http://schemas.microsoft.com/office/powerpoint/2010/main" val="977550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Broj</a:t>
            </a:r>
            <a:r>
              <a:rPr lang="en-GB" dirty="0"/>
              <a:t> </a:t>
            </a:r>
            <a:r>
              <a:rPr lang="en-GB" dirty="0" err="1"/>
              <a:t>aplikacija</a:t>
            </a:r>
            <a:r>
              <a:rPr lang="en-GB" dirty="0"/>
              <a:t> u </a:t>
            </a:r>
            <a:r>
              <a:rPr lang="en-GB" dirty="0" err="1"/>
              <a:t>prodavnicama</a:t>
            </a:r>
            <a:endParaRPr lang="nl-NL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6</a:t>
            </a:fld>
            <a:endParaRPr lang="en-GB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0541285" y="3429000"/>
            <a:ext cx="1604416" cy="670390"/>
          </a:xfrm>
        </p:spPr>
        <p:txBody>
          <a:bodyPr/>
          <a:lstStyle/>
          <a:p>
            <a:endParaRPr lang="nl-NL" dirty="0"/>
          </a:p>
        </p:txBody>
      </p:sp>
      <p:pic>
        <p:nvPicPr>
          <p:cNvPr id="2049" name="Picture 1">
            <a:extLst>
              <a:ext uri="{FF2B5EF4-FFF2-40B4-BE49-F238E27FC236}">
                <a16:creationId xmlns:a16="http://schemas.microsoft.com/office/drawing/2014/main" id="{6BE1418F-F600-9319-0614-D24B17F1A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064704" y="1829427"/>
            <a:ext cx="6051477" cy="386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253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1" b="141"/>
          <a:stretch/>
        </p:blipFill>
        <p:spPr/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995363" y="3419476"/>
            <a:ext cx="5427662" cy="1140167"/>
          </a:xfrm>
        </p:spPr>
        <p:txBody>
          <a:bodyPr/>
          <a:lstStyle/>
          <a:p>
            <a:r>
              <a:rPr lang="en-GB" dirty="0"/>
              <a:t>Android </a:t>
            </a:r>
            <a:r>
              <a:rPr lang="en-GB" dirty="0" err="1"/>
              <a:t>platforma</a:t>
            </a:r>
            <a:endParaRPr lang="nl-N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nl-NL" dirty="0"/>
              <a:t>02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841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type="body" sz="quarter" idx="12"/>
          </p:nvPr>
        </p:nvSpPr>
        <p:spPr>
          <a:xfrm>
            <a:off x="658814" y="1544638"/>
            <a:ext cx="4358029" cy="447516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Operating system (OS)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Application framework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Applications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Šta</a:t>
            </a:r>
            <a:r>
              <a:rPr lang="en-GB" dirty="0"/>
              <a:t> je android?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8</a:t>
            </a:fld>
            <a:endParaRPr lang="en-GB" noProof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DF518BB-C472-93C4-AD2C-3159A628B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608" y="1111250"/>
            <a:ext cx="46482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33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Logo, company name&#10;&#10;Description automatically generated">
            <a:extLst>
              <a:ext uri="{FF2B5EF4-FFF2-40B4-BE49-F238E27FC236}">
                <a16:creationId xmlns:a16="http://schemas.microsoft.com/office/drawing/2014/main" id="{020D2A6B-3393-7C0C-1EC6-ACC885B65A45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3116697" y="1544638"/>
            <a:ext cx="5958606" cy="447516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E985DE1-B296-111F-63FE-7D3904F8D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</a:t>
            </a:r>
            <a:r>
              <a:rPr lang="en-US" dirty="0" err="1"/>
              <a:t>verzije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F295158-0F36-1587-2638-35DEA41CD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56737D-D580-AD4B-9393-407018DC4A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23825"/>
      </p:ext>
    </p:extLst>
  </p:cSld>
  <p:clrMapOvr>
    <a:masterClrMapping/>
  </p:clrMapOvr>
</p:sld>
</file>

<file path=ppt/theme/theme1.xml><?xml version="1.0" encoding="utf-8"?>
<a:theme xmlns:a="http://schemas.openxmlformats.org/drawingml/2006/main" name="Levi9Theme">
  <a:themeElements>
    <a:clrScheme name="Levi9 2017">
      <a:dk1>
        <a:srgbClr val="706F6F"/>
      </a:dk1>
      <a:lt1>
        <a:sysClr val="window" lastClr="FFFFFF"/>
      </a:lt1>
      <a:dk2>
        <a:srgbClr val="1434A0"/>
      </a:dk2>
      <a:lt2>
        <a:srgbClr val="F4F4F4"/>
      </a:lt2>
      <a:accent1>
        <a:srgbClr val="1434A0"/>
      </a:accent1>
      <a:accent2>
        <a:srgbClr val="FFFFFF"/>
      </a:accent2>
      <a:accent3>
        <a:srgbClr val="004F9F"/>
      </a:accent3>
      <a:accent4>
        <a:srgbClr val="0069B4"/>
      </a:accent4>
      <a:accent5>
        <a:srgbClr val="0080C9"/>
      </a:accent5>
      <a:accent6>
        <a:srgbClr val="0095DB"/>
      </a:accent6>
      <a:hlink>
        <a:srgbClr val="0563C1"/>
      </a:hlink>
      <a:folHlink>
        <a:srgbClr val="954F72"/>
      </a:folHlink>
    </a:clrScheme>
    <a:fontScheme name="Levi9">
      <a:majorFont>
        <a:latin typeface="Tw Cen MT"/>
        <a:ea typeface=""/>
        <a:cs typeface=""/>
      </a:majorFont>
      <a:minorFont>
        <a:latin typeface="Tw Cen M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accent1"/>
          </a:solidFill>
        </a:ln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16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A8A8A8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36000" tIns="36000" rIns="36000" bIns="36000" rtlCol="0">
        <a:spAutoFit/>
      </a:bodyPr>
      <a:lstStyle>
        <a:defPPr>
          <a:defRPr sz="1400" dirty="0" err="1" smtClean="0"/>
        </a:defPPr>
      </a:lstStyle>
    </a:txDef>
  </a:objectDefaults>
  <a:extraClrSchemeLst/>
  <a:custClrLst>
    <a:custClr name="Levi Nine Blue PC">
      <a:srgbClr val="1434A0"/>
    </a:custClr>
    <a:custClr name="Text Colour Grey PC">
      <a:srgbClr val="706F6F"/>
    </a:custClr>
    <a:custClr name="White">
      <a:srgbClr val="FFFFFF"/>
    </a:custClr>
    <a:custClr name="Grey 1 PC">
      <a:srgbClr val="F4F4F4"/>
    </a:custClr>
    <a:custClr name="Grey 2 PC">
      <a:srgbClr val="D4D2D2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Levi Nine Blue Tint 1 SC">
      <a:srgbClr val="004F9F"/>
    </a:custClr>
    <a:custClr name="Levi Nine Blue Tint 2 SC">
      <a:srgbClr val="0069B4"/>
    </a:custClr>
    <a:custClr name="Levi Nine Blue Tint 3 SC">
      <a:srgbClr val="0080C9"/>
    </a:custClr>
    <a:custClr name="Levi Nine Blue Tint 4 SC">
      <a:srgbClr val="0095DB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YELLOW TC">
      <a:srgbClr val="F6FF00"/>
    </a:custClr>
    <a:custClr name="Pale TC">
      <a:srgbClr val="FFD200"/>
    </a:custClr>
    <a:custClr name="Orange TC">
      <a:srgbClr val="FF6608"/>
    </a:custClr>
    <a:custClr name="PINK TC">
      <a:srgbClr val="FF7D77"/>
    </a:custClr>
    <a:custClr name="GREEN TC">
      <a:srgbClr val="00A13A"/>
    </a:custClr>
    <a:custClr name="TEAL TC">
      <a:srgbClr val="009892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Levi9Theme" id="{7F592563-085B-0C42-8BD7-D18E1AB5B098}" vid="{7E403897-D95D-1E42-9D8C-2248793854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Levi9Theme</Template>
  <TotalTime>2842</TotalTime>
  <Words>300</Words>
  <Application>Microsoft Macintosh PowerPoint</Application>
  <PresentationFormat>Widescreen</PresentationFormat>
  <Paragraphs>144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Franklin Gothic Book</vt:lpstr>
      <vt:lpstr>Tw Cen MT</vt:lpstr>
      <vt:lpstr>Levi9Theme</vt:lpstr>
      <vt:lpstr>Uvod u android</vt:lpstr>
      <vt:lpstr>sadržaj</vt:lpstr>
      <vt:lpstr> Mobilni uređaji</vt:lpstr>
      <vt:lpstr>Karakteristike mobilnih uređaja</vt:lpstr>
      <vt:lpstr>Vrste mobilnih uređaja</vt:lpstr>
      <vt:lpstr>Broj aplikacija u prodavnicama</vt:lpstr>
      <vt:lpstr>Android platforma</vt:lpstr>
      <vt:lpstr>Šta je android?</vt:lpstr>
      <vt:lpstr>Android verzije</vt:lpstr>
      <vt:lpstr>Android komponente</vt:lpstr>
      <vt:lpstr>Activity lifecycle</vt:lpstr>
      <vt:lpstr>intent</vt:lpstr>
      <vt:lpstr>Android ui layout</vt:lpstr>
      <vt:lpstr>Android manifest</vt:lpstr>
      <vt:lpstr>Organizacija android projekta</vt:lpstr>
      <vt:lpstr>Android studio</vt:lpstr>
      <vt:lpstr>Uvod u android studio</vt:lpstr>
      <vt:lpstr>Kreiranje novog projekta</vt:lpstr>
      <vt:lpstr>Biranje ekrana</vt:lpstr>
      <vt:lpstr>Pokretanje emulatora</vt:lpstr>
      <vt:lpstr>emulator</vt:lpstr>
      <vt:lpstr>Kotlin</vt:lpstr>
      <vt:lpstr>Tipovi podataka</vt:lpstr>
      <vt:lpstr>Modifikatori pristupa</vt:lpstr>
      <vt:lpstr>Varijable</vt:lpstr>
      <vt:lpstr>Null safety (?)</vt:lpstr>
      <vt:lpstr>the !! operator</vt:lpstr>
      <vt:lpstr>Elvis operator (?:)</vt:lpstr>
      <vt:lpstr>Klase</vt:lpstr>
      <vt:lpstr>Funkcije</vt:lpstr>
      <vt:lpstr>Companion object</vt:lpstr>
      <vt:lpstr>materijali</vt:lpstr>
      <vt:lpstr>Questions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Uvod u android</dc:title>
  <dc:creator>Milan Tukic</dc:creator>
  <cp:lastModifiedBy>Milan Tukic</cp:lastModifiedBy>
  <cp:revision>17</cp:revision>
  <dcterms:created xsi:type="dcterms:W3CDTF">2022-05-05T06:59:14Z</dcterms:created>
  <dcterms:modified xsi:type="dcterms:W3CDTF">2023-05-12T18:03:00Z</dcterms:modified>
</cp:coreProperties>
</file>